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65" r:id="rId4"/>
    <p:sldId id="266" r:id="rId5"/>
    <p:sldId id="258" r:id="rId6"/>
    <p:sldId id="259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6" autoAdjust="0"/>
    <p:restoredTop sz="94667" autoAdjust="0"/>
  </p:normalViewPr>
  <p:slideViewPr>
    <p:cSldViewPr>
      <p:cViewPr>
        <p:scale>
          <a:sx n="70" d="100"/>
          <a:sy n="70" d="100"/>
        </p:scale>
        <p:origin x="-1152" y="-2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4BE0231-02F8-4BDC-BD09-C11FE164E1FC}" type="doc">
      <dgm:prSet loTypeId="urn:microsoft.com/office/officeart/2005/8/layout/orgChart1" loCatId="hierarchy" qsTypeId="urn:microsoft.com/office/officeart/2005/8/quickstyle/simple5" qsCatId="simple" csTypeId="urn:microsoft.com/office/officeart/2005/8/colors/accent1_3" csCatId="accent1" phldr="1"/>
      <dgm:spPr/>
      <dgm:t>
        <a:bodyPr/>
        <a:lstStyle/>
        <a:p>
          <a:endParaRPr lang="es-ES"/>
        </a:p>
      </dgm:t>
    </dgm:pt>
    <dgm:pt modelId="{5311275E-2561-4E85-8050-851AC763F1A8}">
      <dgm:prSet phldrT="[Texto]" custT="1"/>
      <dgm:spPr/>
      <dgm:t>
        <a:bodyPr/>
        <a:lstStyle/>
        <a:p>
          <a:r>
            <a:rPr lang="es-ES" sz="1200" dirty="0" smtClean="0">
              <a:latin typeface="Calibri" pitchFamily="34" charset="0"/>
            </a:rPr>
            <a:t>Gerente</a:t>
          </a:r>
          <a:endParaRPr lang="es-ES" sz="1200" dirty="0">
            <a:latin typeface="Calibri" pitchFamily="34" charset="0"/>
          </a:endParaRPr>
        </a:p>
      </dgm:t>
    </dgm:pt>
    <dgm:pt modelId="{7C45A6BE-7989-4021-8FCF-9444BB87C990}" type="parTrans" cxnId="{12948D41-7F10-41BB-A75D-F36A47BC5211}">
      <dgm:prSet/>
      <dgm:spPr/>
      <dgm:t>
        <a:bodyPr/>
        <a:lstStyle/>
        <a:p>
          <a:endParaRPr lang="es-ES" sz="1200">
            <a:latin typeface="Calibri" pitchFamily="34" charset="0"/>
          </a:endParaRPr>
        </a:p>
      </dgm:t>
    </dgm:pt>
    <dgm:pt modelId="{DF672D31-4B22-4CE8-BC24-06717CAB6146}" type="sibTrans" cxnId="{12948D41-7F10-41BB-A75D-F36A47BC5211}">
      <dgm:prSet/>
      <dgm:spPr/>
      <dgm:t>
        <a:bodyPr/>
        <a:lstStyle/>
        <a:p>
          <a:endParaRPr lang="es-ES" sz="1200">
            <a:latin typeface="Calibri" pitchFamily="34" charset="0"/>
          </a:endParaRPr>
        </a:p>
      </dgm:t>
    </dgm:pt>
    <dgm:pt modelId="{514F0082-FC52-4E22-84B2-030BD46C45E6}" type="asst">
      <dgm:prSet phldrT="[Texto]" custT="1"/>
      <dgm:spPr/>
      <dgm:t>
        <a:bodyPr/>
        <a:lstStyle/>
        <a:p>
          <a:r>
            <a:rPr lang="es-ES" sz="1200" dirty="0" smtClean="0">
              <a:latin typeface="Calibri" pitchFamily="34" charset="0"/>
            </a:rPr>
            <a:t>Comité de calidad</a:t>
          </a:r>
        </a:p>
      </dgm:t>
    </dgm:pt>
    <dgm:pt modelId="{1DFB78B8-09F8-4785-9469-787EBF6A1DA5}" type="parTrans" cxnId="{2F5F6704-9F96-4675-8B57-731B5D5FDE6D}">
      <dgm:prSet/>
      <dgm:spPr/>
      <dgm:t>
        <a:bodyPr/>
        <a:lstStyle/>
        <a:p>
          <a:endParaRPr lang="es-ES" sz="1200">
            <a:latin typeface="Calibri" pitchFamily="34" charset="0"/>
          </a:endParaRPr>
        </a:p>
      </dgm:t>
    </dgm:pt>
    <dgm:pt modelId="{35DAC0CE-CD1B-45E5-BB61-5DE182129B71}" type="sibTrans" cxnId="{2F5F6704-9F96-4675-8B57-731B5D5FDE6D}">
      <dgm:prSet/>
      <dgm:spPr/>
      <dgm:t>
        <a:bodyPr/>
        <a:lstStyle/>
        <a:p>
          <a:endParaRPr lang="es-ES" sz="1200">
            <a:latin typeface="Calibri" pitchFamily="34" charset="0"/>
          </a:endParaRPr>
        </a:p>
      </dgm:t>
    </dgm:pt>
    <dgm:pt modelId="{881A6C87-2BF9-46F7-9095-E3E559CE1F92}">
      <dgm:prSet phldrT="[Texto]" custT="1"/>
      <dgm:spPr/>
      <dgm:t>
        <a:bodyPr/>
        <a:lstStyle/>
        <a:p>
          <a:r>
            <a:rPr lang="es-ES" sz="1200" dirty="0" smtClean="0">
              <a:latin typeface="Calibri" pitchFamily="34" charset="0"/>
            </a:rPr>
            <a:t>Dpto. Administración</a:t>
          </a:r>
          <a:endParaRPr lang="es-ES" sz="1200" dirty="0">
            <a:latin typeface="Calibri" pitchFamily="34" charset="0"/>
          </a:endParaRPr>
        </a:p>
      </dgm:t>
    </dgm:pt>
    <dgm:pt modelId="{66E56E43-6CC2-4AF4-86E1-68E8221C122C}" type="parTrans" cxnId="{20992C54-B6EE-4008-B0F0-E55C8B1DE311}">
      <dgm:prSet>
        <dgm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s-ES" sz="1200" b="1" cap="none" spc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bg2">
                <a:tint val="85000"/>
                <a:satMod val="155000"/>
              </a:schemeClr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  <a:latin typeface="Calibri" pitchFamily="34" charset="0"/>
          </a:endParaRPr>
        </a:p>
      </dgm:t>
    </dgm:pt>
    <dgm:pt modelId="{794888CB-9197-4DFC-9C05-6AA0EF453E58}" type="sibTrans" cxnId="{20992C54-B6EE-4008-B0F0-E55C8B1DE311}">
      <dgm:prSet/>
      <dgm:spPr/>
      <dgm:t>
        <a:bodyPr/>
        <a:lstStyle/>
        <a:p>
          <a:endParaRPr lang="es-ES" sz="1200">
            <a:latin typeface="Calibri" pitchFamily="34" charset="0"/>
          </a:endParaRPr>
        </a:p>
      </dgm:t>
    </dgm:pt>
    <dgm:pt modelId="{5F215C5A-82B6-4AF8-8558-982D286FADFB}">
      <dgm:prSet phldrT="[Texto]" custT="1"/>
      <dgm:spPr/>
      <dgm:t>
        <a:bodyPr/>
        <a:lstStyle/>
        <a:p>
          <a:r>
            <a:rPr lang="es-ES" sz="1200" dirty="0" smtClean="0">
              <a:latin typeface="Calibri" pitchFamily="34" charset="0"/>
            </a:rPr>
            <a:t>Dpto. Logística</a:t>
          </a:r>
          <a:endParaRPr lang="es-ES" sz="1200" dirty="0">
            <a:latin typeface="Calibri" pitchFamily="34" charset="0"/>
          </a:endParaRPr>
        </a:p>
      </dgm:t>
    </dgm:pt>
    <dgm:pt modelId="{45CD6A6E-E3D4-4402-99BD-268B2E377533}" type="parTrans" cxnId="{C1005A28-DD35-4F50-8867-C5A71266D1B8}">
      <dgm:prSet/>
      <dgm:spPr/>
      <dgm:t>
        <a:bodyPr/>
        <a:lstStyle/>
        <a:p>
          <a:endParaRPr lang="es-ES" sz="1200">
            <a:latin typeface="Calibri" pitchFamily="34" charset="0"/>
          </a:endParaRPr>
        </a:p>
      </dgm:t>
    </dgm:pt>
    <dgm:pt modelId="{626EC789-C548-4785-8DA5-1318B1157AE3}" type="sibTrans" cxnId="{C1005A28-DD35-4F50-8867-C5A71266D1B8}">
      <dgm:prSet/>
      <dgm:spPr/>
      <dgm:t>
        <a:bodyPr/>
        <a:lstStyle/>
        <a:p>
          <a:endParaRPr lang="es-ES" sz="1200">
            <a:latin typeface="Calibri" pitchFamily="34" charset="0"/>
          </a:endParaRPr>
        </a:p>
      </dgm:t>
    </dgm:pt>
    <dgm:pt modelId="{0CF284C7-0C11-4B49-88EB-0436F6903296}">
      <dgm:prSet phldrT="[Texto]" custT="1"/>
      <dgm:spPr/>
      <dgm:t>
        <a:bodyPr/>
        <a:lstStyle/>
        <a:p>
          <a:r>
            <a:rPr lang="es-ES" sz="1200" dirty="0" smtClean="0">
              <a:latin typeface="Calibri" pitchFamily="34" charset="0"/>
            </a:rPr>
            <a:t>Dpto. </a:t>
          </a:r>
          <a:r>
            <a:rPr lang="es-ES" sz="1200" dirty="0" smtClean="0">
              <a:latin typeface="Calibri" pitchFamily="34" charset="0"/>
            </a:rPr>
            <a:t>Técnico</a:t>
          </a:r>
        </a:p>
      </dgm:t>
    </dgm:pt>
    <dgm:pt modelId="{9B218BA6-8E11-4ED3-9F73-E1DF316AB3B9}" type="parTrans" cxnId="{AC5EDE2F-E57C-4C31-9B53-F606A6FB78D2}">
      <dgm:prSet/>
      <dgm:spPr/>
      <dgm:t>
        <a:bodyPr/>
        <a:lstStyle/>
        <a:p>
          <a:endParaRPr lang="es-ES" sz="1200">
            <a:latin typeface="Calibri" pitchFamily="34" charset="0"/>
          </a:endParaRPr>
        </a:p>
      </dgm:t>
    </dgm:pt>
    <dgm:pt modelId="{BABF59DE-7A1A-4B34-9CAE-1215A1661AB8}" type="sibTrans" cxnId="{AC5EDE2F-E57C-4C31-9B53-F606A6FB78D2}">
      <dgm:prSet/>
      <dgm:spPr/>
      <dgm:t>
        <a:bodyPr/>
        <a:lstStyle/>
        <a:p>
          <a:endParaRPr lang="es-ES" sz="1200">
            <a:latin typeface="Calibri" pitchFamily="34" charset="0"/>
          </a:endParaRPr>
        </a:p>
      </dgm:t>
    </dgm:pt>
    <dgm:pt modelId="{77B42AD6-E5AA-4424-8292-2084E7E21986}">
      <dgm:prSet custT="1"/>
      <dgm:spPr/>
      <dgm:t>
        <a:bodyPr/>
        <a:lstStyle/>
        <a:p>
          <a:r>
            <a:rPr lang="es-ES" sz="1200" dirty="0" smtClean="0">
              <a:latin typeface="Calibri" pitchFamily="34" charset="0"/>
            </a:rPr>
            <a:t>Resp. Calidad</a:t>
          </a:r>
          <a:endParaRPr lang="es-ES" sz="1200" dirty="0">
            <a:latin typeface="Calibri" pitchFamily="34" charset="0"/>
          </a:endParaRPr>
        </a:p>
      </dgm:t>
    </dgm:pt>
    <dgm:pt modelId="{93DB423A-68BB-45C8-A40C-B59A393DE65C}" type="parTrans" cxnId="{C9C266F8-43D1-41BE-ACF0-04E2355EBB59}">
      <dgm:prSet/>
      <dgm:spPr/>
      <dgm:t>
        <a:bodyPr/>
        <a:lstStyle/>
        <a:p>
          <a:endParaRPr lang="es-ES" sz="1200">
            <a:latin typeface="Calibri" pitchFamily="34" charset="0"/>
          </a:endParaRPr>
        </a:p>
      </dgm:t>
    </dgm:pt>
    <dgm:pt modelId="{59BA9251-CDBB-4DDD-9B17-297A06250BC0}" type="sibTrans" cxnId="{C9C266F8-43D1-41BE-ACF0-04E2355EBB59}">
      <dgm:prSet/>
      <dgm:spPr/>
      <dgm:t>
        <a:bodyPr/>
        <a:lstStyle/>
        <a:p>
          <a:endParaRPr lang="es-ES" sz="1200">
            <a:latin typeface="Calibri" pitchFamily="34" charset="0"/>
          </a:endParaRPr>
        </a:p>
      </dgm:t>
    </dgm:pt>
    <dgm:pt modelId="{CD1298B7-255B-4306-A89C-8C103B9F2C7F}">
      <dgm:prSet custT="1"/>
      <dgm:spPr/>
      <dgm:t>
        <a:bodyPr/>
        <a:lstStyle/>
        <a:p>
          <a:r>
            <a:rPr lang="es-ES" sz="1200" dirty="0" smtClean="0">
              <a:latin typeface="Calibri" pitchFamily="34" charset="0"/>
            </a:rPr>
            <a:t>Resp. Mecanización</a:t>
          </a:r>
        </a:p>
        <a:p>
          <a:r>
            <a:rPr lang="es-ES" sz="1200" dirty="0" smtClean="0">
              <a:latin typeface="Calibri" pitchFamily="34" charset="0"/>
            </a:rPr>
            <a:t>Servicio Técnico</a:t>
          </a:r>
        </a:p>
      </dgm:t>
    </dgm:pt>
    <dgm:pt modelId="{67AE98D0-B851-4626-B783-6591606CC731}" type="parTrans" cxnId="{9454E77A-2BEE-4973-8639-B17882B95902}">
      <dgm:prSet>
        <dgm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s-ES" sz="1200">
            <a:latin typeface="Calibri" pitchFamily="34" charset="0"/>
          </a:endParaRPr>
        </a:p>
      </dgm:t>
    </dgm:pt>
    <dgm:pt modelId="{EDEDC9D3-5C1A-41A8-97C7-4DC133784849}" type="sibTrans" cxnId="{9454E77A-2BEE-4973-8639-B17882B95902}">
      <dgm:prSet/>
      <dgm:spPr/>
      <dgm:t>
        <a:bodyPr/>
        <a:lstStyle/>
        <a:p>
          <a:endParaRPr lang="es-ES" sz="1200">
            <a:latin typeface="Calibri" pitchFamily="34" charset="0"/>
          </a:endParaRPr>
        </a:p>
      </dgm:t>
    </dgm:pt>
    <dgm:pt modelId="{4655E31A-2C73-47FF-82EC-15BD48752C11}">
      <dgm:prSet custT="1"/>
      <dgm:spPr/>
      <dgm:t>
        <a:bodyPr/>
        <a:lstStyle/>
        <a:p>
          <a:r>
            <a:rPr lang="es-ES" sz="1200" dirty="0" smtClean="0">
              <a:latin typeface="Calibri" pitchFamily="34" charset="0"/>
            </a:rPr>
            <a:t>Resp. Consumibles</a:t>
          </a:r>
          <a:endParaRPr lang="es-ES" sz="1200" dirty="0">
            <a:latin typeface="Calibri" pitchFamily="34" charset="0"/>
          </a:endParaRPr>
        </a:p>
      </dgm:t>
    </dgm:pt>
    <dgm:pt modelId="{ED25E3BF-5C5F-4D0F-8CDA-E0879C05ECF3}" type="parTrans" cxnId="{3D1FFA72-6E55-4BA9-9983-12B38A41F343}">
      <dgm:prSet/>
      <dgm:spPr/>
      <dgm:t>
        <a:bodyPr/>
        <a:lstStyle/>
        <a:p>
          <a:endParaRPr lang="es-ES" sz="1200">
            <a:latin typeface="Calibri" pitchFamily="34" charset="0"/>
          </a:endParaRPr>
        </a:p>
      </dgm:t>
    </dgm:pt>
    <dgm:pt modelId="{8B46FA9A-4FA1-4A45-A92F-F783554A8161}" type="sibTrans" cxnId="{3D1FFA72-6E55-4BA9-9983-12B38A41F343}">
      <dgm:prSet/>
      <dgm:spPr/>
      <dgm:t>
        <a:bodyPr/>
        <a:lstStyle/>
        <a:p>
          <a:endParaRPr lang="es-ES" sz="1200">
            <a:latin typeface="Calibri" pitchFamily="34" charset="0"/>
          </a:endParaRPr>
        </a:p>
      </dgm:t>
    </dgm:pt>
    <dgm:pt modelId="{37ACEC95-8EEE-4EEE-8E42-BC820B7292F5}">
      <dgm:prSet custT="1"/>
      <dgm:spPr/>
      <dgm:t>
        <a:bodyPr/>
        <a:lstStyle/>
        <a:p>
          <a:r>
            <a:rPr lang="es-ES" sz="1200" dirty="0" smtClean="0">
              <a:latin typeface="Calibri" pitchFamily="34" charset="0"/>
            </a:rPr>
            <a:t>Resp. Atención al Cliente</a:t>
          </a:r>
          <a:endParaRPr lang="es-ES" sz="1200" dirty="0">
            <a:latin typeface="Calibri" pitchFamily="34" charset="0"/>
          </a:endParaRPr>
        </a:p>
      </dgm:t>
    </dgm:pt>
    <dgm:pt modelId="{B1380F20-8D59-4AE4-9DBE-2B71B9F74D5B}" type="parTrans" cxnId="{4DC7CE60-1673-4773-B2C5-EF5C31164C16}">
      <dgm:prSet>
        <dgm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s-ES" sz="1200">
            <a:latin typeface="Calibri" pitchFamily="34" charset="0"/>
          </a:endParaRPr>
        </a:p>
      </dgm:t>
    </dgm:pt>
    <dgm:pt modelId="{29DDA6DE-FFD0-4D46-A363-3DC94DAA4880}" type="sibTrans" cxnId="{4DC7CE60-1673-4773-B2C5-EF5C31164C16}">
      <dgm:prSet/>
      <dgm:spPr/>
      <dgm:t>
        <a:bodyPr/>
        <a:lstStyle/>
        <a:p>
          <a:endParaRPr lang="es-ES" sz="1200">
            <a:latin typeface="Calibri" pitchFamily="34" charset="0"/>
          </a:endParaRPr>
        </a:p>
      </dgm:t>
    </dgm:pt>
    <dgm:pt modelId="{E8D3A624-3E7B-4861-8DAB-7C6D63A62453}">
      <dgm:prSet custT="1"/>
      <dgm:spPr/>
      <dgm:t>
        <a:bodyPr/>
        <a:lstStyle/>
        <a:p>
          <a:r>
            <a:rPr lang="es-ES" sz="1200" dirty="0" smtClean="0">
              <a:latin typeface="Calibri" pitchFamily="34" charset="0"/>
            </a:rPr>
            <a:t>Resp. Facturación</a:t>
          </a:r>
          <a:endParaRPr lang="es-ES" sz="1200" dirty="0">
            <a:latin typeface="Calibri" pitchFamily="34" charset="0"/>
          </a:endParaRPr>
        </a:p>
      </dgm:t>
    </dgm:pt>
    <dgm:pt modelId="{CF4175E4-A55E-4A14-9E31-BC5A92634DFD}" type="parTrans" cxnId="{3F41A12D-BD89-4625-BA7A-530C07D311F1}">
      <dgm:prSet>
        <dgm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s-ES" sz="1200">
            <a:latin typeface="Calibri" pitchFamily="34" charset="0"/>
          </a:endParaRPr>
        </a:p>
      </dgm:t>
    </dgm:pt>
    <dgm:pt modelId="{1A63928A-8D1F-45E8-9398-6AC42C9FE3D2}" type="sibTrans" cxnId="{3F41A12D-BD89-4625-BA7A-530C07D311F1}">
      <dgm:prSet/>
      <dgm:spPr/>
      <dgm:t>
        <a:bodyPr/>
        <a:lstStyle/>
        <a:p>
          <a:endParaRPr lang="es-ES" sz="1200">
            <a:latin typeface="Calibri" pitchFamily="34" charset="0"/>
          </a:endParaRPr>
        </a:p>
      </dgm:t>
    </dgm:pt>
    <dgm:pt modelId="{31DB4C8F-1EDF-4D09-9337-AA447D40A6C4}">
      <dgm:prSet custT="1"/>
      <dgm:spPr/>
      <dgm:t>
        <a:bodyPr/>
        <a:lstStyle/>
        <a:p>
          <a:r>
            <a:rPr lang="es-ES" sz="1200" dirty="0" smtClean="0">
              <a:latin typeface="Calibri" pitchFamily="34" charset="0"/>
            </a:rPr>
            <a:t>Resp. Logística</a:t>
          </a:r>
          <a:endParaRPr lang="es-ES" sz="1200" dirty="0">
            <a:latin typeface="Calibri" pitchFamily="34" charset="0"/>
          </a:endParaRPr>
        </a:p>
      </dgm:t>
    </dgm:pt>
    <dgm:pt modelId="{27118AEE-2C79-4BF2-B71B-E5C685ED96AD}" type="parTrans" cxnId="{269EA6A1-5C43-434E-80D3-18604AB69425}">
      <dgm:prSet>
        <dgm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s-ES" sz="1200">
            <a:latin typeface="Calibri" pitchFamily="34" charset="0"/>
          </a:endParaRPr>
        </a:p>
      </dgm:t>
    </dgm:pt>
    <dgm:pt modelId="{80541E6C-82FF-4C8F-8953-BDBE6B2C2168}" type="sibTrans" cxnId="{269EA6A1-5C43-434E-80D3-18604AB69425}">
      <dgm:prSet/>
      <dgm:spPr/>
      <dgm:t>
        <a:bodyPr/>
        <a:lstStyle/>
        <a:p>
          <a:endParaRPr lang="es-ES" sz="1200">
            <a:latin typeface="Calibri" pitchFamily="34" charset="0"/>
          </a:endParaRPr>
        </a:p>
      </dgm:t>
    </dgm:pt>
    <dgm:pt modelId="{3EE59007-38AD-4D45-8D3B-B330F96735D3}">
      <dgm:prSet custT="1"/>
      <dgm:spPr/>
      <dgm:t>
        <a:bodyPr/>
        <a:lstStyle/>
        <a:p>
          <a:r>
            <a:rPr lang="es-ES" sz="1200" dirty="0" smtClean="0">
              <a:latin typeface="Calibri" pitchFamily="34" charset="0"/>
            </a:rPr>
            <a:t>Responsable Servicio Técnico</a:t>
          </a:r>
          <a:endParaRPr lang="es-ES" sz="1200" dirty="0">
            <a:latin typeface="Calibri" pitchFamily="34" charset="0"/>
          </a:endParaRPr>
        </a:p>
      </dgm:t>
    </dgm:pt>
    <dgm:pt modelId="{4F658492-5769-44E3-90F1-FBDBD69777B5}" type="parTrans" cxnId="{A4D09209-2E68-4001-859C-33968147692F}">
      <dgm:prSet>
        <dgm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s-ES" sz="1200">
            <a:latin typeface="Calibri" pitchFamily="34" charset="0"/>
          </a:endParaRPr>
        </a:p>
      </dgm:t>
    </dgm:pt>
    <dgm:pt modelId="{C914407F-EA20-42D8-AC7B-0828E0926AF2}" type="sibTrans" cxnId="{A4D09209-2E68-4001-859C-33968147692F}">
      <dgm:prSet/>
      <dgm:spPr/>
      <dgm:t>
        <a:bodyPr/>
        <a:lstStyle/>
        <a:p>
          <a:endParaRPr lang="es-ES" sz="1200">
            <a:latin typeface="Calibri" pitchFamily="34" charset="0"/>
          </a:endParaRPr>
        </a:p>
      </dgm:t>
    </dgm:pt>
    <dgm:pt modelId="{83103C15-280E-4B64-96A8-65E6FD2D65EC}">
      <dgm:prSet custT="1"/>
      <dgm:spPr/>
      <dgm:t>
        <a:bodyPr/>
        <a:lstStyle/>
        <a:p>
          <a:r>
            <a:rPr lang="es-ES" sz="1200" dirty="0" smtClean="0">
              <a:latin typeface="Calibri" pitchFamily="34" charset="0"/>
            </a:rPr>
            <a:t>Técnicos</a:t>
          </a:r>
          <a:endParaRPr lang="es-ES" sz="1200" dirty="0">
            <a:latin typeface="Calibri" pitchFamily="34" charset="0"/>
          </a:endParaRPr>
        </a:p>
      </dgm:t>
    </dgm:pt>
    <dgm:pt modelId="{9BD997DF-BDFF-4619-8055-4832E7546C65}" type="parTrans" cxnId="{5200B690-0FFF-465B-87B4-2100DBE61165}">
      <dgm:prSet>
        <dgm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s-ES" sz="1200">
            <a:latin typeface="Calibri" pitchFamily="34" charset="0"/>
          </a:endParaRPr>
        </a:p>
      </dgm:t>
    </dgm:pt>
    <dgm:pt modelId="{B39DB70E-BAB7-488A-A346-FE266F4765DF}" type="sibTrans" cxnId="{5200B690-0FFF-465B-87B4-2100DBE61165}">
      <dgm:prSet/>
      <dgm:spPr/>
      <dgm:t>
        <a:bodyPr/>
        <a:lstStyle/>
        <a:p>
          <a:endParaRPr lang="es-ES" sz="1200">
            <a:latin typeface="Calibri" pitchFamily="34" charset="0"/>
          </a:endParaRPr>
        </a:p>
      </dgm:t>
    </dgm:pt>
    <dgm:pt modelId="{B366D540-A1CA-4183-ABB2-571038BE6CCB}" type="pres">
      <dgm:prSet presAssocID="{34BE0231-02F8-4BDC-BD09-C11FE164E1F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ES"/>
        </a:p>
      </dgm:t>
    </dgm:pt>
    <dgm:pt modelId="{B7625915-FDDE-4F2A-A653-3DAAC61CFCEB}" type="pres">
      <dgm:prSet presAssocID="{5311275E-2561-4E85-8050-851AC763F1A8}" presName="hierRoot1" presStyleCnt="0">
        <dgm:presLayoutVars>
          <dgm:hierBranch val="init"/>
        </dgm:presLayoutVars>
      </dgm:prSet>
      <dgm:spPr/>
      <dgm:t>
        <a:bodyPr/>
        <a:lstStyle/>
        <a:p>
          <a:endParaRPr lang="es-ES"/>
        </a:p>
      </dgm:t>
    </dgm:pt>
    <dgm:pt modelId="{99D15F69-FD6F-4FF4-9F55-338BA0334042}" type="pres">
      <dgm:prSet presAssocID="{5311275E-2561-4E85-8050-851AC763F1A8}" presName="rootComposite1" presStyleCnt="0"/>
      <dgm:spPr/>
      <dgm:t>
        <a:bodyPr/>
        <a:lstStyle/>
        <a:p>
          <a:endParaRPr lang="es-ES"/>
        </a:p>
      </dgm:t>
    </dgm:pt>
    <dgm:pt modelId="{D071C1FF-7015-4F96-BE28-B1730880E998}" type="pres">
      <dgm:prSet presAssocID="{5311275E-2561-4E85-8050-851AC763F1A8}" presName="rootText1" presStyleLbl="node0" presStyleIdx="0" presStyleCnt="1" custScaleX="139472" custScaleY="112211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FB37A32D-5275-4981-A6C9-333F43FAA7F1}" type="pres">
      <dgm:prSet presAssocID="{5311275E-2561-4E85-8050-851AC763F1A8}" presName="rootConnector1" presStyleLbl="node1" presStyleIdx="0" presStyleCnt="0"/>
      <dgm:spPr/>
      <dgm:t>
        <a:bodyPr/>
        <a:lstStyle/>
        <a:p>
          <a:endParaRPr lang="es-ES"/>
        </a:p>
      </dgm:t>
    </dgm:pt>
    <dgm:pt modelId="{C0E0A677-69CA-41B8-82D7-D27905BF6B6E}" type="pres">
      <dgm:prSet presAssocID="{5311275E-2561-4E85-8050-851AC763F1A8}" presName="hierChild2" presStyleCnt="0"/>
      <dgm:spPr/>
      <dgm:t>
        <a:bodyPr/>
        <a:lstStyle/>
        <a:p>
          <a:endParaRPr lang="es-ES"/>
        </a:p>
      </dgm:t>
    </dgm:pt>
    <dgm:pt modelId="{7DE517CF-8D04-47A8-A9D3-C4E5852EFDD0}" type="pres">
      <dgm:prSet presAssocID="{66E56E43-6CC2-4AF4-86E1-68E8221C122C}" presName="Name37" presStyleLbl="parChTrans1D2" presStyleIdx="0" presStyleCnt="4"/>
      <dgm:spPr/>
      <dgm:t>
        <a:bodyPr/>
        <a:lstStyle/>
        <a:p>
          <a:endParaRPr lang="es-ES"/>
        </a:p>
      </dgm:t>
    </dgm:pt>
    <dgm:pt modelId="{41EF259E-AB84-4EB5-BBB0-A5E0E3C75DFD}" type="pres">
      <dgm:prSet presAssocID="{881A6C87-2BF9-46F7-9095-E3E559CE1F92}" presName="hierRoot2" presStyleCnt="0">
        <dgm:presLayoutVars>
          <dgm:hierBranch/>
        </dgm:presLayoutVars>
      </dgm:prSet>
      <dgm:spPr/>
      <dgm:t>
        <a:bodyPr/>
        <a:lstStyle/>
        <a:p>
          <a:endParaRPr lang="es-ES"/>
        </a:p>
      </dgm:t>
    </dgm:pt>
    <dgm:pt modelId="{23275A71-7BA9-4F32-87A7-EAC543A5B7D0}" type="pres">
      <dgm:prSet presAssocID="{881A6C87-2BF9-46F7-9095-E3E559CE1F92}" presName="rootComposite" presStyleCnt="0"/>
      <dgm:spPr/>
      <dgm:t>
        <a:bodyPr/>
        <a:lstStyle/>
        <a:p>
          <a:endParaRPr lang="es-ES"/>
        </a:p>
      </dgm:t>
    </dgm:pt>
    <dgm:pt modelId="{F12B0E6A-1670-4482-A5BA-561764081BA4}" type="pres">
      <dgm:prSet presAssocID="{881A6C87-2BF9-46F7-9095-E3E559CE1F92}" presName="rootText" presStyleLbl="node2" presStyleIdx="0" presStyleCnt="3" custScaleX="168161" custScaleY="11042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57B0B7BD-5706-44C5-8DCE-A7604B431155}" type="pres">
      <dgm:prSet presAssocID="{881A6C87-2BF9-46F7-9095-E3E559CE1F92}" presName="rootConnector" presStyleLbl="node2" presStyleIdx="0" presStyleCnt="3"/>
      <dgm:spPr/>
      <dgm:t>
        <a:bodyPr/>
        <a:lstStyle/>
        <a:p>
          <a:endParaRPr lang="es-ES"/>
        </a:p>
      </dgm:t>
    </dgm:pt>
    <dgm:pt modelId="{7E7AF96E-CD35-4D6C-BAB9-655C49480833}" type="pres">
      <dgm:prSet presAssocID="{881A6C87-2BF9-46F7-9095-E3E559CE1F92}" presName="hierChild4" presStyleCnt="0"/>
      <dgm:spPr/>
      <dgm:t>
        <a:bodyPr/>
        <a:lstStyle/>
        <a:p>
          <a:endParaRPr lang="es-ES"/>
        </a:p>
      </dgm:t>
    </dgm:pt>
    <dgm:pt modelId="{7ADF40C3-EFCB-4679-AEA5-B3261699B315}" type="pres">
      <dgm:prSet presAssocID="{67AE98D0-B851-4626-B783-6591606CC731}" presName="Name35" presStyleLbl="parChTrans1D3" presStyleIdx="0" presStyleCnt="7"/>
      <dgm:spPr/>
      <dgm:t>
        <a:bodyPr/>
        <a:lstStyle/>
        <a:p>
          <a:endParaRPr lang="es-ES"/>
        </a:p>
      </dgm:t>
    </dgm:pt>
    <dgm:pt modelId="{BAF4112B-A782-449F-97D9-F1C52F62270F}" type="pres">
      <dgm:prSet presAssocID="{CD1298B7-255B-4306-A89C-8C103B9F2C7F}" presName="hierRoot2" presStyleCnt="0">
        <dgm:presLayoutVars>
          <dgm:hierBranch/>
        </dgm:presLayoutVars>
      </dgm:prSet>
      <dgm:spPr/>
      <dgm:t>
        <a:bodyPr/>
        <a:lstStyle/>
        <a:p>
          <a:endParaRPr lang="es-ES"/>
        </a:p>
      </dgm:t>
    </dgm:pt>
    <dgm:pt modelId="{B6A6DC1A-A455-4D21-9967-DB007FA1ACB7}" type="pres">
      <dgm:prSet presAssocID="{CD1298B7-255B-4306-A89C-8C103B9F2C7F}" presName="rootComposite" presStyleCnt="0"/>
      <dgm:spPr/>
      <dgm:t>
        <a:bodyPr/>
        <a:lstStyle/>
        <a:p>
          <a:endParaRPr lang="es-ES"/>
        </a:p>
      </dgm:t>
    </dgm:pt>
    <dgm:pt modelId="{B97001E9-374D-4136-A32B-55B65785D2EF}" type="pres">
      <dgm:prSet presAssocID="{CD1298B7-255B-4306-A89C-8C103B9F2C7F}" presName="rootText" presStyleLbl="node3" presStyleIdx="0" presStyleCnt="7" custScaleX="129639" custScaleY="150479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BCA6ECC8-A86B-421A-B5D8-88F659C3BDAA}" type="pres">
      <dgm:prSet presAssocID="{CD1298B7-255B-4306-A89C-8C103B9F2C7F}" presName="rootConnector" presStyleLbl="node3" presStyleIdx="0" presStyleCnt="7"/>
      <dgm:spPr/>
      <dgm:t>
        <a:bodyPr/>
        <a:lstStyle/>
        <a:p>
          <a:endParaRPr lang="es-ES"/>
        </a:p>
      </dgm:t>
    </dgm:pt>
    <dgm:pt modelId="{69F312AE-FDD0-47EF-BFC6-FB56FBB268DD}" type="pres">
      <dgm:prSet presAssocID="{CD1298B7-255B-4306-A89C-8C103B9F2C7F}" presName="hierChild4" presStyleCnt="0"/>
      <dgm:spPr/>
      <dgm:t>
        <a:bodyPr/>
        <a:lstStyle/>
        <a:p>
          <a:endParaRPr lang="es-ES"/>
        </a:p>
      </dgm:t>
    </dgm:pt>
    <dgm:pt modelId="{7CD02E31-1440-4739-9A7B-37780FE3A132}" type="pres">
      <dgm:prSet presAssocID="{CD1298B7-255B-4306-A89C-8C103B9F2C7F}" presName="hierChild5" presStyleCnt="0"/>
      <dgm:spPr/>
      <dgm:t>
        <a:bodyPr/>
        <a:lstStyle/>
        <a:p>
          <a:endParaRPr lang="es-ES"/>
        </a:p>
      </dgm:t>
    </dgm:pt>
    <dgm:pt modelId="{D0F7DAC5-8E3C-45CD-8DF4-4004BA917D11}" type="pres">
      <dgm:prSet presAssocID="{ED25E3BF-5C5F-4D0F-8CDA-E0879C05ECF3}" presName="Name35" presStyleLbl="parChTrans1D3" presStyleIdx="1" presStyleCnt="7"/>
      <dgm:spPr/>
      <dgm:t>
        <a:bodyPr/>
        <a:lstStyle/>
        <a:p>
          <a:endParaRPr lang="es-ES"/>
        </a:p>
      </dgm:t>
    </dgm:pt>
    <dgm:pt modelId="{ADD762A7-2138-490B-B315-A00CCB28272C}" type="pres">
      <dgm:prSet presAssocID="{4655E31A-2C73-47FF-82EC-15BD48752C11}" presName="hierRoot2" presStyleCnt="0">
        <dgm:presLayoutVars>
          <dgm:hierBranch val="init"/>
        </dgm:presLayoutVars>
      </dgm:prSet>
      <dgm:spPr/>
      <dgm:t>
        <a:bodyPr/>
        <a:lstStyle/>
        <a:p>
          <a:endParaRPr lang="es-ES"/>
        </a:p>
      </dgm:t>
    </dgm:pt>
    <dgm:pt modelId="{F27F927A-14E7-4511-A52C-1E398F3E3D67}" type="pres">
      <dgm:prSet presAssocID="{4655E31A-2C73-47FF-82EC-15BD48752C11}" presName="rootComposite" presStyleCnt="0"/>
      <dgm:spPr/>
      <dgm:t>
        <a:bodyPr/>
        <a:lstStyle/>
        <a:p>
          <a:endParaRPr lang="es-ES"/>
        </a:p>
      </dgm:t>
    </dgm:pt>
    <dgm:pt modelId="{0210E57D-B5D5-4FCD-8A69-17A72EF4BB6B}" type="pres">
      <dgm:prSet presAssocID="{4655E31A-2C73-47FF-82EC-15BD48752C11}" presName="rootText" presStyleLbl="node3" presStyleIdx="1" presStyleCnt="7" custScaleX="116268" custScaleY="121267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93CF43EC-59E6-45B8-8729-DDBFDC068EAD}" type="pres">
      <dgm:prSet presAssocID="{4655E31A-2C73-47FF-82EC-15BD48752C11}" presName="rootConnector" presStyleLbl="node3" presStyleIdx="1" presStyleCnt="7"/>
      <dgm:spPr/>
      <dgm:t>
        <a:bodyPr/>
        <a:lstStyle/>
        <a:p>
          <a:endParaRPr lang="es-ES"/>
        </a:p>
      </dgm:t>
    </dgm:pt>
    <dgm:pt modelId="{FCE63C67-2B6A-4D77-802E-AA62296A838F}" type="pres">
      <dgm:prSet presAssocID="{4655E31A-2C73-47FF-82EC-15BD48752C11}" presName="hierChild4" presStyleCnt="0"/>
      <dgm:spPr/>
      <dgm:t>
        <a:bodyPr/>
        <a:lstStyle/>
        <a:p>
          <a:endParaRPr lang="es-ES"/>
        </a:p>
      </dgm:t>
    </dgm:pt>
    <dgm:pt modelId="{895036F6-52AA-42E1-8CF4-838192273137}" type="pres">
      <dgm:prSet presAssocID="{4655E31A-2C73-47FF-82EC-15BD48752C11}" presName="hierChild5" presStyleCnt="0"/>
      <dgm:spPr/>
      <dgm:t>
        <a:bodyPr/>
        <a:lstStyle/>
        <a:p>
          <a:endParaRPr lang="es-ES"/>
        </a:p>
      </dgm:t>
    </dgm:pt>
    <dgm:pt modelId="{EB450E77-E46F-40FD-B4F5-659E2A35EDA7}" type="pres">
      <dgm:prSet presAssocID="{B1380F20-8D59-4AE4-9DBE-2B71B9F74D5B}" presName="Name35" presStyleLbl="parChTrans1D3" presStyleIdx="2" presStyleCnt="7"/>
      <dgm:spPr/>
      <dgm:t>
        <a:bodyPr/>
        <a:lstStyle/>
        <a:p>
          <a:endParaRPr lang="es-ES"/>
        </a:p>
      </dgm:t>
    </dgm:pt>
    <dgm:pt modelId="{87FDF4DF-98C6-42D5-B29F-C8E7AEDEEADC}" type="pres">
      <dgm:prSet presAssocID="{37ACEC95-8EEE-4EEE-8E42-BC820B7292F5}" presName="hierRoot2" presStyleCnt="0">
        <dgm:presLayoutVars>
          <dgm:hierBranch val="init"/>
        </dgm:presLayoutVars>
      </dgm:prSet>
      <dgm:spPr/>
      <dgm:t>
        <a:bodyPr/>
        <a:lstStyle/>
        <a:p>
          <a:endParaRPr lang="es-ES"/>
        </a:p>
      </dgm:t>
    </dgm:pt>
    <dgm:pt modelId="{3BE3DA29-E791-42E8-8A19-E4D235BBDD71}" type="pres">
      <dgm:prSet presAssocID="{37ACEC95-8EEE-4EEE-8E42-BC820B7292F5}" presName="rootComposite" presStyleCnt="0"/>
      <dgm:spPr/>
      <dgm:t>
        <a:bodyPr/>
        <a:lstStyle/>
        <a:p>
          <a:endParaRPr lang="es-ES"/>
        </a:p>
      </dgm:t>
    </dgm:pt>
    <dgm:pt modelId="{0E5800DC-327A-4D6B-8804-A3F30633BEC2}" type="pres">
      <dgm:prSet presAssocID="{37ACEC95-8EEE-4EEE-8E42-BC820B7292F5}" presName="rootText" presStyleLbl="node3" presStyleIdx="2" presStyleCnt="7" custScaleX="123083" custScaleY="11083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5CC80FBA-D066-4C1A-B5F8-3D6AAE595902}" type="pres">
      <dgm:prSet presAssocID="{37ACEC95-8EEE-4EEE-8E42-BC820B7292F5}" presName="rootConnector" presStyleLbl="node3" presStyleIdx="2" presStyleCnt="7"/>
      <dgm:spPr/>
      <dgm:t>
        <a:bodyPr/>
        <a:lstStyle/>
        <a:p>
          <a:endParaRPr lang="es-ES"/>
        </a:p>
      </dgm:t>
    </dgm:pt>
    <dgm:pt modelId="{89FD2AAC-802A-4221-AA39-8048B4BD55E4}" type="pres">
      <dgm:prSet presAssocID="{37ACEC95-8EEE-4EEE-8E42-BC820B7292F5}" presName="hierChild4" presStyleCnt="0"/>
      <dgm:spPr/>
      <dgm:t>
        <a:bodyPr/>
        <a:lstStyle/>
        <a:p>
          <a:endParaRPr lang="es-ES"/>
        </a:p>
      </dgm:t>
    </dgm:pt>
    <dgm:pt modelId="{2E713037-678C-4C09-9BB1-3C2D2329A6F0}" type="pres">
      <dgm:prSet presAssocID="{37ACEC95-8EEE-4EEE-8E42-BC820B7292F5}" presName="hierChild5" presStyleCnt="0"/>
      <dgm:spPr/>
      <dgm:t>
        <a:bodyPr/>
        <a:lstStyle/>
        <a:p>
          <a:endParaRPr lang="es-ES"/>
        </a:p>
      </dgm:t>
    </dgm:pt>
    <dgm:pt modelId="{A03FE0C8-30B6-4D73-AC5C-C54234C4FE11}" type="pres">
      <dgm:prSet presAssocID="{CF4175E4-A55E-4A14-9E31-BC5A92634DFD}" presName="Name35" presStyleLbl="parChTrans1D3" presStyleIdx="3" presStyleCnt="7"/>
      <dgm:spPr/>
      <dgm:t>
        <a:bodyPr/>
        <a:lstStyle/>
        <a:p>
          <a:endParaRPr lang="es-ES"/>
        </a:p>
      </dgm:t>
    </dgm:pt>
    <dgm:pt modelId="{BC14FAF6-8680-4E71-B24B-064DFB809CE2}" type="pres">
      <dgm:prSet presAssocID="{E8D3A624-3E7B-4861-8DAB-7C6D63A62453}" presName="hierRoot2" presStyleCnt="0">
        <dgm:presLayoutVars>
          <dgm:hierBranch val="init"/>
        </dgm:presLayoutVars>
      </dgm:prSet>
      <dgm:spPr/>
      <dgm:t>
        <a:bodyPr/>
        <a:lstStyle/>
        <a:p>
          <a:endParaRPr lang="es-ES"/>
        </a:p>
      </dgm:t>
    </dgm:pt>
    <dgm:pt modelId="{85C7766D-04E3-4135-ABFC-3A6D8A5DF225}" type="pres">
      <dgm:prSet presAssocID="{E8D3A624-3E7B-4861-8DAB-7C6D63A62453}" presName="rootComposite" presStyleCnt="0"/>
      <dgm:spPr/>
      <dgm:t>
        <a:bodyPr/>
        <a:lstStyle/>
        <a:p>
          <a:endParaRPr lang="es-ES"/>
        </a:p>
      </dgm:t>
    </dgm:pt>
    <dgm:pt modelId="{AB883064-FC93-43CF-ADC0-D45DE3B16605}" type="pres">
      <dgm:prSet presAssocID="{E8D3A624-3E7B-4861-8DAB-7C6D63A62453}" presName="rootText" presStyleLbl="node3" presStyleIdx="3" presStyleCnt="7" custScaleX="124411" custScaleY="108587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8087C92F-C94A-4BD1-A4A4-A709E3F44933}" type="pres">
      <dgm:prSet presAssocID="{E8D3A624-3E7B-4861-8DAB-7C6D63A62453}" presName="rootConnector" presStyleLbl="node3" presStyleIdx="3" presStyleCnt="7"/>
      <dgm:spPr/>
      <dgm:t>
        <a:bodyPr/>
        <a:lstStyle/>
        <a:p>
          <a:endParaRPr lang="es-ES"/>
        </a:p>
      </dgm:t>
    </dgm:pt>
    <dgm:pt modelId="{88C11BCF-AD01-4758-8D5C-5D1A958D948B}" type="pres">
      <dgm:prSet presAssocID="{E8D3A624-3E7B-4861-8DAB-7C6D63A62453}" presName="hierChild4" presStyleCnt="0"/>
      <dgm:spPr/>
      <dgm:t>
        <a:bodyPr/>
        <a:lstStyle/>
        <a:p>
          <a:endParaRPr lang="es-ES"/>
        </a:p>
      </dgm:t>
    </dgm:pt>
    <dgm:pt modelId="{7B634259-E86A-4941-8962-6EA0C377F618}" type="pres">
      <dgm:prSet presAssocID="{E8D3A624-3E7B-4861-8DAB-7C6D63A62453}" presName="hierChild5" presStyleCnt="0"/>
      <dgm:spPr/>
      <dgm:t>
        <a:bodyPr/>
        <a:lstStyle/>
        <a:p>
          <a:endParaRPr lang="es-ES"/>
        </a:p>
      </dgm:t>
    </dgm:pt>
    <dgm:pt modelId="{7C383469-AF2F-4047-9B00-9A9BC8DEA68E}" type="pres">
      <dgm:prSet presAssocID="{881A6C87-2BF9-46F7-9095-E3E559CE1F92}" presName="hierChild5" presStyleCnt="0"/>
      <dgm:spPr/>
      <dgm:t>
        <a:bodyPr/>
        <a:lstStyle/>
        <a:p>
          <a:endParaRPr lang="es-ES"/>
        </a:p>
      </dgm:t>
    </dgm:pt>
    <dgm:pt modelId="{10BF4ADC-49D9-44D6-BB0D-988A34D950E9}" type="pres">
      <dgm:prSet presAssocID="{45CD6A6E-E3D4-4402-99BD-268B2E377533}" presName="Name37" presStyleLbl="parChTrans1D2" presStyleIdx="1" presStyleCnt="4"/>
      <dgm:spPr/>
      <dgm:t>
        <a:bodyPr/>
        <a:lstStyle/>
        <a:p>
          <a:endParaRPr lang="es-ES"/>
        </a:p>
      </dgm:t>
    </dgm:pt>
    <dgm:pt modelId="{1F60B37F-AB7F-4BE2-BB19-AB3A152E9EC0}" type="pres">
      <dgm:prSet presAssocID="{5F215C5A-82B6-4AF8-8558-982D286FADFB}" presName="hierRoot2" presStyleCnt="0">
        <dgm:presLayoutVars>
          <dgm:hierBranch/>
        </dgm:presLayoutVars>
      </dgm:prSet>
      <dgm:spPr/>
      <dgm:t>
        <a:bodyPr/>
        <a:lstStyle/>
        <a:p>
          <a:endParaRPr lang="es-ES"/>
        </a:p>
      </dgm:t>
    </dgm:pt>
    <dgm:pt modelId="{92F70B27-75A5-415A-BE59-99A6D133A217}" type="pres">
      <dgm:prSet presAssocID="{5F215C5A-82B6-4AF8-8558-982D286FADFB}" presName="rootComposite" presStyleCnt="0"/>
      <dgm:spPr/>
      <dgm:t>
        <a:bodyPr/>
        <a:lstStyle/>
        <a:p>
          <a:endParaRPr lang="es-ES"/>
        </a:p>
      </dgm:t>
    </dgm:pt>
    <dgm:pt modelId="{5E226BB8-283B-4BD0-9110-995E7431FBB0}" type="pres">
      <dgm:prSet presAssocID="{5F215C5A-82B6-4AF8-8558-982D286FADFB}" presName="rootText" presStyleLbl="node2" presStyleIdx="1" presStyleCnt="3" custScaleX="136161" custScaleY="11042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A22FBE5E-9BD7-42DE-A791-4A05B9D0CD38}" type="pres">
      <dgm:prSet presAssocID="{5F215C5A-82B6-4AF8-8558-982D286FADFB}" presName="rootConnector" presStyleLbl="node2" presStyleIdx="1" presStyleCnt="3"/>
      <dgm:spPr/>
      <dgm:t>
        <a:bodyPr/>
        <a:lstStyle/>
        <a:p>
          <a:endParaRPr lang="es-ES"/>
        </a:p>
      </dgm:t>
    </dgm:pt>
    <dgm:pt modelId="{D95E2FB6-5613-4BC5-85E0-C3359F3EAE71}" type="pres">
      <dgm:prSet presAssocID="{5F215C5A-82B6-4AF8-8558-982D286FADFB}" presName="hierChild4" presStyleCnt="0"/>
      <dgm:spPr/>
      <dgm:t>
        <a:bodyPr/>
        <a:lstStyle/>
        <a:p>
          <a:endParaRPr lang="es-ES"/>
        </a:p>
      </dgm:t>
    </dgm:pt>
    <dgm:pt modelId="{F7003387-D05F-45ED-86A1-3E07DEBC792C}" type="pres">
      <dgm:prSet presAssocID="{27118AEE-2C79-4BF2-B71B-E5C685ED96AD}" presName="Name35" presStyleLbl="parChTrans1D3" presStyleIdx="4" presStyleCnt="7"/>
      <dgm:spPr/>
      <dgm:t>
        <a:bodyPr/>
        <a:lstStyle/>
        <a:p>
          <a:endParaRPr lang="es-ES"/>
        </a:p>
      </dgm:t>
    </dgm:pt>
    <dgm:pt modelId="{A562AEDB-686A-43BA-A810-32B2CA7570C5}" type="pres">
      <dgm:prSet presAssocID="{31DB4C8F-1EDF-4D09-9337-AA447D40A6C4}" presName="hierRoot2" presStyleCnt="0">
        <dgm:presLayoutVars>
          <dgm:hierBranch/>
        </dgm:presLayoutVars>
      </dgm:prSet>
      <dgm:spPr/>
      <dgm:t>
        <a:bodyPr/>
        <a:lstStyle/>
        <a:p>
          <a:endParaRPr lang="es-ES"/>
        </a:p>
      </dgm:t>
    </dgm:pt>
    <dgm:pt modelId="{8B52C263-085F-4920-B4EB-DE72EC21B599}" type="pres">
      <dgm:prSet presAssocID="{31DB4C8F-1EDF-4D09-9337-AA447D40A6C4}" presName="rootComposite" presStyleCnt="0"/>
      <dgm:spPr/>
      <dgm:t>
        <a:bodyPr/>
        <a:lstStyle/>
        <a:p>
          <a:endParaRPr lang="es-ES"/>
        </a:p>
      </dgm:t>
    </dgm:pt>
    <dgm:pt modelId="{0E7A47CF-02EE-456C-BEA1-ABB59F012FBB}" type="pres">
      <dgm:prSet presAssocID="{31DB4C8F-1EDF-4D09-9337-AA447D40A6C4}" presName="rootText" presStyleLbl="node3" presStyleIdx="4" presStyleCnt="7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DBC82D7A-690F-48C0-B8F4-790166A72117}" type="pres">
      <dgm:prSet presAssocID="{31DB4C8F-1EDF-4D09-9337-AA447D40A6C4}" presName="rootConnector" presStyleLbl="node3" presStyleIdx="4" presStyleCnt="7"/>
      <dgm:spPr/>
      <dgm:t>
        <a:bodyPr/>
        <a:lstStyle/>
        <a:p>
          <a:endParaRPr lang="es-ES"/>
        </a:p>
      </dgm:t>
    </dgm:pt>
    <dgm:pt modelId="{9B7A747F-27B2-4E90-B910-C74E0150A611}" type="pres">
      <dgm:prSet presAssocID="{31DB4C8F-1EDF-4D09-9337-AA447D40A6C4}" presName="hierChild4" presStyleCnt="0"/>
      <dgm:spPr/>
      <dgm:t>
        <a:bodyPr/>
        <a:lstStyle/>
        <a:p>
          <a:endParaRPr lang="es-ES"/>
        </a:p>
      </dgm:t>
    </dgm:pt>
    <dgm:pt modelId="{52EC2669-9929-46DD-B481-079B566DC352}" type="pres">
      <dgm:prSet presAssocID="{31DB4C8F-1EDF-4D09-9337-AA447D40A6C4}" presName="hierChild5" presStyleCnt="0"/>
      <dgm:spPr/>
      <dgm:t>
        <a:bodyPr/>
        <a:lstStyle/>
        <a:p>
          <a:endParaRPr lang="es-ES"/>
        </a:p>
      </dgm:t>
    </dgm:pt>
    <dgm:pt modelId="{C7BBE179-F217-42D5-B56E-8EDB2EFE2600}" type="pres">
      <dgm:prSet presAssocID="{5F215C5A-82B6-4AF8-8558-982D286FADFB}" presName="hierChild5" presStyleCnt="0"/>
      <dgm:spPr/>
      <dgm:t>
        <a:bodyPr/>
        <a:lstStyle/>
        <a:p>
          <a:endParaRPr lang="es-ES"/>
        </a:p>
      </dgm:t>
    </dgm:pt>
    <dgm:pt modelId="{118ADE2A-F50F-4824-A3FB-0C6DD1925A91}" type="pres">
      <dgm:prSet presAssocID="{9B218BA6-8E11-4ED3-9F73-E1DF316AB3B9}" presName="Name37" presStyleLbl="parChTrans1D2" presStyleIdx="2" presStyleCnt="4"/>
      <dgm:spPr/>
      <dgm:t>
        <a:bodyPr/>
        <a:lstStyle/>
        <a:p>
          <a:endParaRPr lang="es-ES"/>
        </a:p>
      </dgm:t>
    </dgm:pt>
    <dgm:pt modelId="{5CE03D78-3F2F-499B-92D9-29EF8E530AF9}" type="pres">
      <dgm:prSet presAssocID="{0CF284C7-0C11-4B49-88EB-0436F6903296}" presName="hierRoot2" presStyleCnt="0">
        <dgm:presLayoutVars>
          <dgm:hierBranch/>
        </dgm:presLayoutVars>
      </dgm:prSet>
      <dgm:spPr/>
      <dgm:t>
        <a:bodyPr/>
        <a:lstStyle/>
        <a:p>
          <a:endParaRPr lang="es-ES"/>
        </a:p>
      </dgm:t>
    </dgm:pt>
    <dgm:pt modelId="{CEBB2F8C-4B7C-4774-BE91-F45C906CAC56}" type="pres">
      <dgm:prSet presAssocID="{0CF284C7-0C11-4B49-88EB-0436F6903296}" presName="rootComposite" presStyleCnt="0"/>
      <dgm:spPr/>
      <dgm:t>
        <a:bodyPr/>
        <a:lstStyle/>
        <a:p>
          <a:endParaRPr lang="es-ES"/>
        </a:p>
      </dgm:t>
    </dgm:pt>
    <dgm:pt modelId="{D20DEEF6-B5C8-4505-BB1E-EEBBB21C0DD8}" type="pres">
      <dgm:prSet presAssocID="{0CF284C7-0C11-4B49-88EB-0436F6903296}" presName="rootText" presStyleLbl="node2" presStyleIdx="2" presStyleCnt="3" custScaleX="131267" custScaleY="11042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A149DCF2-B25E-4833-82CB-7EDED0C07647}" type="pres">
      <dgm:prSet presAssocID="{0CF284C7-0C11-4B49-88EB-0436F6903296}" presName="rootConnector" presStyleLbl="node2" presStyleIdx="2" presStyleCnt="3"/>
      <dgm:spPr/>
      <dgm:t>
        <a:bodyPr/>
        <a:lstStyle/>
        <a:p>
          <a:endParaRPr lang="es-ES"/>
        </a:p>
      </dgm:t>
    </dgm:pt>
    <dgm:pt modelId="{B702E5C1-9C16-41F0-A847-FDB22DCEAD61}" type="pres">
      <dgm:prSet presAssocID="{0CF284C7-0C11-4B49-88EB-0436F6903296}" presName="hierChild4" presStyleCnt="0"/>
      <dgm:spPr/>
      <dgm:t>
        <a:bodyPr/>
        <a:lstStyle/>
        <a:p>
          <a:endParaRPr lang="es-ES"/>
        </a:p>
      </dgm:t>
    </dgm:pt>
    <dgm:pt modelId="{BCFCB5AA-9162-4ABF-819E-8739DE5487CB}" type="pres">
      <dgm:prSet presAssocID="{4F658492-5769-44E3-90F1-FBDBD69777B5}" presName="Name35" presStyleLbl="parChTrans1D3" presStyleIdx="5" presStyleCnt="7"/>
      <dgm:spPr/>
      <dgm:t>
        <a:bodyPr/>
        <a:lstStyle/>
        <a:p>
          <a:endParaRPr lang="es-ES"/>
        </a:p>
      </dgm:t>
    </dgm:pt>
    <dgm:pt modelId="{C3DBB17C-E711-4D5B-BB1F-60F5FD07E542}" type="pres">
      <dgm:prSet presAssocID="{3EE59007-38AD-4D45-8D3B-B330F96735D3}" presName="hierRoot2" presStyleCnt="0">
        <dgm:presLayoutVars>
          <dgm:hierBranch/>
        </dgm:presLayoutVars>
      </dgm:prSet>
      <dgm:spPr/>
      <dgm:t>
        <a:bodyPr/>
        <a:lstStyle/>
        <a:p>
          <a:endParaRPr lang="es-ES"/>
        </a:p>
      </dgm:t>
    </dgm:pt>
    <dgm:pt modelId="{0CC0DBC8-8110-4717-89B2-01A7BBAA0C61}" type="pres">
      <dgm:prSet presAssocID="{3EE59007-38AD-4D45-8D3B-B330F96735D3}" presName="rootComposite" presStyleCnt="0"/>
      <dgm:spPr/>
      <dgm:t>
        <a:bodyPr/>
        <a:lstStyle/>
        <a:p>
          <a:endParaRPr lang="es-ES"/>
        </a:p>
      </dgm:t>
    </dgm:pt>
    <dgm:pt modelId="{034BF0CE-8F8A-4E97-A33B-E69A474AFFBD}" type="pres">
      <dgm:prSet presAssocID="{3EE59007-38AD-4D45-8D3B-B330F96735D3}" presName="rootText" presStyleLbl="node3" presStyleIdx="5" presStyleCnt="7" custScaleX="130068" custScaleY="131578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AAC0D17E-3A04-44B3-A141-1F15EB733614}" type="pres">
      <dgm:prSet presAssocID="{3EE59007-38AD-4D45-8D3B-B330F96735D3}" presName="rootConnector" presStyleLbl="node3" presStyleIdx="5" presStyleCnt="7"/>
      <dgm:spPr/>
      <dgm:t>
        <a:bodyPr/>
        <a:lstStyle/>
        <a:p>
          <a:endParaRPr lang="es-ES"/>
        </a:p>
      </dgm:t>
    </dgm:pt>
    <dgm:pt modelId="{164620EE-6792-4992-B8F6-8138358C72E5}" type="pres">
      <dgm:prSet presAssocID="{3EE59007-38AD-4D45-8D3B-B330F96735D3}" presName="hierChild4" presStyleCnt="0"/>
      <dgm:spPr/>
      <dgm:t>
        <a:bodyPr/>
        <a:lstStyle/>
        <a:p>
          <a:endParaRPr lang="es-ES"/>
        </a:p>
      </dgm:t>
    </dgm:pt>
    <dgm:pt modelId="{52C960C5-5B78-4903-84CB-DF6B48BBC759}" type="pres">
      <dgm:prSet presAssocID="{9BD997DF-BDFF-4619-8055-4832E7546C65}" presName="Name35" presStyleLbl="parChTrans1D4" presStyleIdx="0" presStyleCnt="1"/>
      <dgm:spPr/>
      <dgm:t>
        <a:bodyPr/>
        <a:lstStyle/>
        <a:p>
          <a:endParaRPr lang="es-ES"/>
        </a:p>
      </dgm:t>
    </dgm:pt>
    <dgm:pt modelId="{D3956555-8A6E-4D0A-9D39-2BFA736A76CA}" type="pres">
      <dgm:prSet presAssocID="{83103C15-280E-4B64-96A8-65E6FD2D65EC}" presName="hierRoot2" presStyleCnt="0">
        <dgm:presLayoutVars>
          <dgm:hierBranch/>
        </dgm:presLayoutVars>
      </dgm:prSet>
      <dgm:spPr/>
      <dgm:t>
        <a:bodyPr/>
        <a:lstStyle/>
        <a:p>
          <a:endParaRPr lang="es-ES"/>
        </a:p>
      </dgm:t>
    </dgm:pt>
    <dgm:pt modelId="{8BACECF2-0C28-4FCE-996A-EEC27E95344E}" type="pres">
      <dgm:prSet presAssocID="{83103C15-280E-4B64-96A8-65E6FD2D65EC}" presName="rootComposite" presStyleCnt="0"/>
      <dgm:spPr/>
      <dgm:t>
        <a:bodyPr/>
        <a:lstStyle/>
        <a:p>
          <a:endParaRPr lang="es-ES"/>
        </a:p>
      </dgm:t>
    </dgm:pt>
    <dgm:pt modelId="{66F4611A-20DC-446F-B484-27247F2CCA26}" type="pres">
      <dgm:prSet presAssocID="{83103C15-280E-4B64-96A8-65E6FD2D65EC}" presName="rootText" presStyleLbl="node4" presStyleIdx="0" presStyleCnt="1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73E50DFE-CDDB-4A96-A9F3-EB0EF6F63538}" type="pres">
      <dgm:prSet presAssocID="{83103C15-280E-4B64-96A8-65E6FD2D65EC}" presName="rootConnector" presStyleLbl="node4" presStyleIdx="0" presStyleCnt="1"/>
      <dgm:spPr/>
      <dgm:t>
        <a:bodyPr/>
        <a:lstStyle/>
        <a:p>
          <a:endParaRPr lang="es-ES"/>
        </a:p>
      </dgm:t>
    </dgm:pt>
    <dgm:pt modelId="{0925FFF4-B773-40A1-9CF8-4E6C43EB0F5E}" type="pres">
      <dgm:prSet presAssocID="{83103C15-280E-4B64-96A8-65E6FD2D65EC}" presName="hierChild4" presStyleCnt="0"/>
      <dgm:spPr/>
      <dgm:t>
        <a:bodyPr/>
        <a:lstStyle/>
        <a:p>
          <a:endParaRPr lang="es-ES"/>
        </a:p>
      </dgm:t>
    </dgm:pt>
    <dgm:pt modelId="{6B3C81BD-7107-46B1-BCD3-A2389DB4C651}" type="pres">
      <dgm:prSet presAssocID="{83103C15-280E-4B64-96A8-65E6FD2D65EC}" presName="hierChild5" presStyleCnt="0"/>
      <dgm:spPr/>
      <dgm:t>
        <a:bodyPr/>
        <a:lstStyle/>
        <a:p>
          <a:endParaRPr lang="es-ES"/>
        </a:p>
      </dgm:t>
    </dgm:pt>
    <dgm:pt modelId="{6C276556-8979-4D29-88FF-622791891074}" type="pres">
      <dgm:prSet presAssocID="{3EE59007-38AD-4D45-8D3B-B330F96735D3}" presName="hierChild5" presStyleCnt="0"/>
      <dgm:spPr/>
      <dgm:t>
        <a:bodyPr/>
        <a:lstStyle/>
        <a:p>
          <a:endParaRPr lang="es-ES"/>
        </a:p>
      </dgm:t>
    </dgm:pt>
    <dgm:pt modelId="{7FF9420B-2BF4-43F6-8B58-CCA3DED466D5}" type="pres">
      <dgm:prSet presAssocID="{0CF284C7-0C11-4B49-88EB-0436F6903296}" presName="hierChild5" presStyleCnt="0"/>
      <dgm:spPr/>
      <dgm:t>
        <a:bodyPr/>
        <a:lstStyle/>
        <a:p>
          <a:endParaRPr lang="es-ES"/>
        </a:p>
      </dgm:t>
    </dgm:pt>
    <dgm:pt modelId="{BAF2846D-E80C-4513-954C-F393E191E91F}" type="pres">
      <dgm:prSet presAssocID="{5311275E-2561-4E85-8050-851AC763F1A8}" presName="hierChild3" presStyleCnt="0"/>
      <dgm:spPr/>
      <dgm:t>
        <a:bodyPr/>
        <a:lstStyle/>
        <a:p>
          <a:endParaRPr lang="es-ES"/>
        </a:p>
      </dgm:t>
    </dgm:pt>
    <dgm:pt modelId="{A42A56A4-CF2A-4523-9811-13A5C2666B6E}" type="pres">
      <dgm:prSet presAssocID="{1DFB78B8-09F8-4785-9469-787EBF6A1DA5}" presName="Name111" presStyleLbl="parChTrans1D2" presStyleIdx="3" presStyleCnt="4"/>
      <dgm:spPr/>
      <dgm:t>
        <a:bodyPr/>
        <a:lstStyle/>
        <a:p>
          <a:endParaRPr lang="es-ES"/>
        </a:p>
      </dgm:t>
    </dgm:pt>
    <dgm:pt modelId="{1ED86966-5EDC-4804-AD1A-C688703C19D3}" type="pres">
      <dgm:prSet presAssocID="{514F0082-FC52-4E22-84B2-030BD46C45E6}" presName="hierRoot3" presStyleCnt="0">
        <dgm:presLayoutVars>
          <dgm:hierBranch/>
        </dgm:presLayoutVars>
      </dgm:prSet>
      <dgm:spPr/>
      <dgm:t>
        <a:bodyPr/>
        <a:lstStyle/>
        <a:p>
          <a:endParaRPr lang="es-ES"/>
        </a:p>
      </dgm:t>
    </dgm:pt>
    <dgm:pt modelId="{4F32D2F9-5328-4315-8D1E-15C58968A255}" type="pres">
      <dgm:prSet presAssocID="{514F0082-FC52-4E22-84B2-030BD46C45E6}" presName="rootComposite3" presStyleCnt="0"/>
      <dgm:spPr/>
      <dgm:t>
        <a:bodyPr/>
        <a:lstStyle/>
        <a:p>
          <a:endParaRPr lang="es-ES"/>
        </a:p>
      </dgm:t>
    </dgm:pt>
    <dgm:pt modelId="{545338E5-927D-42BB-B76A-BC16C8F9ECC9}" type="pres">
      <dgm:prSet presAssocID="{514F0082-FC52-4E22-84B2-030BD46C45E6}" presName="rootText3" presStyleLbl="asst1" presStyleIdx="0" presStyleCnt="1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086EF0E3-B28D-4913-B383-A56E863CB7B7}" type="pres">
      <dgm:prSet presAssocID="{514F0082-FC52-4E22-84B2-030BD46C45E6}" presName="rootConnector3" presStyleLbl="asst1" presStyleIdx="0" presStyleCnt="1"/>
      <dgm:spPr/>
      <dgm:t>
        <a:bodyPr/>
        <a:lstStyle/>
        <a:p>
          <a:endParaRPr lang="es-ES"/>
        </a:p>
      </dgm:t>
    </dgm:pt>
    <dgm:pt modelId="{2A1EAE73-779D-43D6-8338-2DF9A258E27F}" type="pres">
      <dgm:prSet presAssocID="{514F0082-FC52-4E22-84B2-030BD46C45E6}" presName="hierChild6" presStyleCnt="0"/>
      <dgm:spPr/>
      <dgm:t>
        <a:bodyPr/>
        <a:lstStyle/>
        <a:p>
          <a:endParaRPr lang="es-ES"/>
        </a:p>
      </dgm:t>
    </dgm:pt>
    <dgm:pt modelId="{4BEDAA62-1A86-4C8C-973A-785900A316BC}" type="pres">
      <dgm:prSet presAssocID="{93DB423A-68BB-45C8-A40C-B59A393DE65C}" presName="Name35" presStyleLbl="parChTrans1D3" presStyleIdx="6" presStyleCnt="7"/>
      <dgm:spPr/>
      <dgm:t>
        <a:bodyPr/>
        <a:lstStyle/>
        <a:p>
          <a:endParaRPr lang="es-ES"/>
        </a:p>
      </dgm:t>
    </dgm:pt>
    <dgm:pt modelId="{9EAA231E-5C99-431C-B874-A43C5F666464}" type="pres">
      <dgm:prSet presAssocID="{77B42AD6-E5AA-4424-8292-2084E7E21986}" presName="hierRoot2" presStyleCnt="0">
        <dgm:presLayoutVars>
          <dgm:hierBranch/>
        </dgm:presLayoutVars>
      </dgm:prSet>
      <dgm:spPr/>
      <dgm:t>
        <a:bodyPr/>
        <a:lstStyle/>
        <a:p>
          <a:endParaRPr lang="es-ES"/>
        </a:p>
      </dgm:t>
    </dgm:pt>
    <dgm:pt modelId="{E7D3897D-3B0F-4742-B607-0115972B06BB}" type="pres">
      <dgm:prSet presAssocID="{77B42AD6-E5AA-4424-8292-2084E7E21986}" presName="rootComposite" presStyleCnt="0"/>
      <dgm:spPr/>
      <dgm:t>
        <a:bodyPr/>
        <a:lstStyle/>
        <a:p>
          <a:endParaRPr lang="es-ES"/>
        </a:p>
      </dgm:t>
    </dgm:pt>
    <dgm:pt modelId="{A5D3BD4C-5200-4B77-B48B-A7E15AF94E0C}" type="pres">
      <dgm:prSet presAssocID="{77B42AD6-E5AA-4424-8292-2084E7E21986}" presName="rootText" presStyleLbl="node3" presStyleIdx="6" presStyleCnt="7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B7996840-C853-45EA-A76F-ADFBCFA4BA95}" type="pres">
      <dgm:prSet presAssocID="{77B42AD6-E5AA-4424-8292-2084E7E21986}" presName="rootConnector" presStyleLbl="node3" presStyleIdx="6" presStyleCnt="7"/>
      <dgm:spPr/>
      <dgm:t>
        <a:bodyPr/>
        <a:lstStyle/>
        <a:p>
          <a:endParaRPr lang="es-ES"/>
        </a:p>
      </dgm:t>
    </dgm:pt>
    <dgm:pt modelId="{07A22012-5025-4A8E-903F-9B803B34197F}" type="pres">
      <dgm:prSet presAssocID="{77B42AD6-E5AA-4424-8292-2084E7E21986}" presName="hierChild4" presStyleCnt="0"/>
      <dgm:spPr/>
      <dgm:t>
        <a:bodyPr/>
        <a:lstStyle/>
        <a:p>
          <a:endParaRPr lang="es-ES"/>
        </a:p>
      </dgm:t>
    </dgm:pt>
    <dgm:pt modelId="{B86AF2EF-D7DB-41B5-8EA0-C41499C218EE}" type="pres">
      <dgm:prSet presAssocID="{77B42AD6-E5AA-4424-8292-2084E7E21986}" presName="hierChild5" presStyleCnt="0"/>
      <dgm:spPr/>
      <dgm:t>
        <a:bodyPr/>
        <a:lstStyle/>
        <a:p>
          <a:endParaRPr lang="es-ES"/>
        </a:p>
      </dgm:t>
    </dgm:pt>
    <dgm:pt modelId="{E39AC289-B4AC-4D0F-A11B-6AF4A33965A6}" type="pres">
      <dgm:prSet presAssocID="{514F0082-FC52-4E22-84B2-030BD46C45E6}" presName="hierChild7" presStyleCnt="0"/>
      <dgm:spPr/>
      <dgm:t>
        <a:bodyPr/>
        <a:lstStyle/>
        <a:p>
          <a:endParaRPr lang="es-ES"/>
        </a:p>
      </dgm:t>
    </dgm:pt>
  </dgm:ptLst>
  <dgm:cxnLst>
    <dgm:cxn modelId="{4DC7CE60-1673-4773-B2C5-EF5C31164C16}" srcId="{881A6C87-2BF9-46F7-9095-E3E559CE1F92}" destId="{37ACEC95-8EEE-4EEE-8E42-BC820B7292F5}" srcOrd="2" destOrd="0" parTransId="{B1380F20-8D59-4AE4-9DBE-2B71B9F74D5B}" sibTransId="{29DDA6DE-FFD0-4D46-A363-3DC94DAA4880}"/>
    <dgm:cxn modelId="{BC957E6E-9B84-42A4-BB2F-5A8E6082BDFF}" type="presOf" srcId="{4F658492-5769-44E3-90F1-FBDBD69777B5}" destId="{BCFCB5AA-9162-4ABF-819E-8739DE5487CB}" srcOrd="0" destOrd="0" presId="urn:microsoft.com/office/officeart/2005/8/layout/orgChart1"/>
    <dgm:cxn modelId="{12948D41-7F10-41BB-A75D-F36A47BC5211}" srcId="{34BE0231-02F8-4BDC-BD09-C11FE164E1FC}" destId="{5311275E-2561-4E85-8050-851AC763F1A8}" srcOrd="0" destOrd="0" parTransId="{7C45A6BE-7989-4021-8FCF-9444BB87C990}" sibTransId="{DF672D31-4B22-4CE8-BC24-06717CAB6146}"/>
    <dgm:cxn modelId="{5B7E9ACA-73B3-4298-93B1-DB3942672E31}" type="presOf" srcId="{37ACEC95-8EEE-4EEE-8E42-BC820B7292F5}" destId="{5CC80FBA-D066-4C1A-B5F8-3D6AAE595902}" srcOrd="1" destOrd="0" presId="urn:microsoft.com/office/officeart/2005/8/layout/orgChart1"/>
    <dgm:cxn modelId="{30AED287-C2D5-4E77-8545-A96200FBE607}" type="presOf" srcId="{3EE59007-38AD-4D45-8D3B-B330F96735D3}" destId="{034BF0CE-8F8A-4E97-A33B-E69A474AFFBD}" srcOrd="0" destOrd="0" presId="urn:microsoft.com/office/officeart/2005/8/layout/orgChart1"/>
    <dgm:cxn modelId="{205A2A88-E835-4C24-A902-A999DFCD59AF}" type="presOf" srcId="{5311275E-2561-4E85-8050-851AC763F1A8}" destId="{FB37A32D-5275-4981-A6C9-333F43FAA7F1}" srcOrd="1" destOrd="0" presId="urn:microsoft.com/office/officeart/2005/8/layout/orgChart1"/>
    <dgm:cxn modelId="{15D623C6-EC42-4FA3-8A97-FBB62A2C891B}" type="presOf" srcId="{4655E31A-2C73-47FF-82EC-15BD48752C11}" destId="{93CF43EC-59E6-45B8-8729-DDBFDC068EAD}" srcOrd="1" destOrd="0" presId="urn:microsoft.com/office/officeart/2005/8/layout/orgChart1"/>
    <dgm:cxn modelId="{C9C266F8-43D1-41BE-ACF0-04E2355EBB59}" srcId="{514F0082-FC52-4E22-84B2-030BD46C45E6}" destId="{77B42AD6-E5AA-4424-8292-2084E7E21986}" srcOrd="0" destOrd="0" parTransId="{93DB423A-68BB-45C8-A40C-B59A393DE65C}" sibTransId="{59BA9251-CDBB-4DDD-9B17-297A06250BC0}"/>
    <dgm:cxn modelId="{2379F66E-D98F-4E68-AAB8-E3A945DF36CA}" type="presOf" srcId="{4655E31A-2C73-47FF-82EC-15BD48752C11}" destId="{0210E57D-B5D5-4FCD-8A69-17A72EF4BB6B}" srcOrd="0" destOrd="0" presId="urn:microsoft.com/office/officeart/2005/8/layout/orgChart1"/>
    <dgm:cxn modelId="{A4D09209-2E68-4001-859C-33968147692F}" srcId="{0CF284C7-0C11-4B49-88EB-0436F6903296}" destId="{3EE59007-38AD-4D45-8D3B-B330F96735D3}" srcOrd="0" destOrd="0" parTransId="{4F658492-5769-44E3-90F1-FBDBD69777B5}" sibTransId="{C914407F-EA20-42D8-AC7B-0828E0926AF2}"/>
    <dgm:cxn modelId="{F2DE6253-0BE3-4647-8BEF-5BE5720936AD}" type="presOf" srcId="{CD1298B7-255B-4306-A89C-8C103B9F2C7F}" destId="{B97001E9-374D-4136-A32B-55B65785D2EF}" srcOrd="0" destOrd="0" presId="urn:microsoft.com/office/officeart/2005/8/layout/orgChart1"/>
    <dgm:cxn modelId="{18602792-384B-43CA-964A-30C0FBAEBB1D}" type="presOf" srcId="{E8D3A624-3E7B-4861-8DAB-7C6D63A62453}" destId="{AB883064-FC93-43CF-ADC0-D45DE3B16605}" srcOrd="0" destOrd="0" presId="urn:microsoft.com/office/officeart/2005/8/layout/orgChart1"/>
    <dgm:cxn modelId="{C93506AC-348B-49A9-B2B3-4EA6BBBA4D82}" type="presOf" srcId="{83103C15-280E-4B64-96A8-65E6FD2D65EC}" destId="{66F4611A-20DC-446F-B484-27247F2CCA26}" srcOrd="0" destOrd="0" presId="urn:microsoft.com/office/officeart/2005/8/layout/orgChart1"/>
    <dgm:cxn modelId="{FA094695-49C7-4AF7-BB4F-C0BA05F1141E}" type="presOf" srcId="{B1380F20-8D59-4AE4-9DBE-2B71B9F74D5B}" destId="{EB450E77-E46F-40FD-B4F5-659E2A35EDA7}" srcOrd="0" destOrd="0" presId="urn:microsoft.com/office/officeart/2005/8/layout/orgChart1"/>
    <dgm:cxn modelId="{A9D9149D-4571-4F52-8281-026E42DFBA86}" type="presOf" srcId="{5F215C5A-82B6-4AF8-8558-982D286FADFB}" destId="{A22FBE5E-9BD7-42DE-A791-4A05B9D0CD38}" srcOrd="1" destOrd="0" presId="urn:microsoft.com/office/officeart/2005/8/layout/orgChart1"/>
    <dgm:cxn modelId="{BEE9ECAE-EACF-4F89-B9B8-17191E342B51}" type="presOf" srcId="{0CF284C7-0C11-4B49-88EB-0436F6903296}" destId="{D20DEEF6-B5C8-4505-BB1E-EEBBB21C0DD8}" srcOrd="0" destOrd="0" presId="urn:microsoft.com/office/officeart/2005/8/layout/orgChart1"/>
    <dgm:cxn modelId="{5AD6E116-4B30-40B0-B10B-7FA962DD3055}" type="presOf" srcId="{77B42AD6-E5AA-4424-8292-2084E7E21986}" destId="{B7996840-C853-45EA-A76F-ADFBCFA4BA95}" srcOrd="1" destOrd="0" presId="urn:microsoft.com/office/officeart/2005/8/layout/orgChart1"/>
    <dgm:cxn modelId="{7EB63957-18DB-4EF6-90A8-9585D47489C8}" type="presOf" srcId="{3EE59007-38AD-4D45-8D3B-B330F96735D3}" destId="{AAC0D17E-3A04-44B3-A141-1F15EB733614}" srcOrd="1" destOrd="0" presId="urn:microsoft.com/office/officeart/2005/8/layout/orgChart1"/>
    <dgm:cxn modelId="{B757BBE2-A880-49B9-BFFC-C1CFC69D3D99}" type="presOf" srcId="{77B42AD6-E5AA-4424-8292-2084E7E21986}" destId="{A5D3BD4C-5200-4B77-B48B-A7E15AF94E0C}" srcOrd="0" destOrd="0" presId="urn:microsoft.com/office/officeart/2005/8/layout/orgChart1"/>
    <dgm:cxn modelId="{E53E8B20-37C1-4F12-B082-751808717B81}" type="presOf" srcId="{1DFB78B8-09F8-4785-9469-787EBF6A1DA5}" destId="{A42A56A4-CF2A-4523-9811-13A5C2666B6E}" srcOrd="0" destOrd="0" presId="urn:microsoft.com/office/officeart/2005/8/layout/orgChart1"/>
    <dgm:cxn modelId="{13F92A16-8463-47AA-8FDD-103E2F4C3323}" type="presOf" srcId="{45CD6A6E-E3D4-4402-99BD-268B2E377533}" destId="{10BF4ADC-49D9-44D6-BB0D-988A34D950E9}" srcOrd="0" destOrd="0" presId="urn:microsoft.com/office/officeart/2005/8/layout/orgChart1"/>
    <dgm:cxn modelId="{3D1FFA72-6E55-4BA9-9983-12B38A41F343}" srcId="{881A6C87-2BF9-46F7-9095-E3E559CE1F92}" destId="{4655E31A-2C73-47FF-82EC-15BD48752C11}" srcOrd="1" destOrd="0" parTransId="{ED25E3BF-5C5F-4D0F-8CDA-E0879C05ECF3}" sibTransId="{8B46FA9A-4FA1-4A45-A92F-F783554A8161}"/>
    <dgm:cxn modelId="{9CD37789-59DE-4798-BE1E-1E80F4F15A79}" type="presOf" srcId="{CF4175E4-A55E-4A14-9E31-BC5A92634DFD}" destId="{A03FE0C8-30B6-4D73-AC5C-C54234C4FE11}" srcOrd="0" destOrd="0" presId="urn:microsoft.com/office/officeart/2005/8/layout/orgChart1"/>
    <dgm:cxn modelId="{269EA6A1-5C43-434E-80D3-18604AB69425}" srcId="{5F215C5A-82B6-4AF8-8558-982D286FADFB}" destId="{31DB4C8F-1EDF-4D09-9337-AA447D40A6C4}" srcOrd="0" destOrd="0" parTransId="{27118AEE-2C79-4BF2-B71B-E5C685ED96AD}" sibTransId="{80541E6C-82FF-4C8F-8953-BDBE6B2C2168}"/>
    <dgm:cxn modelId="{9454E77A-2BEE-4973-8639-B17882B95902}" srcId="{881A6C87-2BF9-46F7-9095-E3E559CE1F92}" destId="{CD1298B7-255B-4306-A89C-8C103B9F2C7F}" srcOrd="0" destOrd="0" parTransId="{67AE98D0-B851-4626-B783-6591606CC731}" sibTransId="{EDEDC9D3-5C1A-41A8-97C7-4DC133784849}"/>
    <dgm:cxn modelId="{AC5EDE2F-E57C-4C31-9B53-F606A6FB78D2}" srcId="{5311275E-2561-4E85-8050-851AC763F1A8}" destId="{0CF284C7-0C11-4B49-88EB-0436F6903296}" srcOrd="3" destOrd="0" parTransId="{9B218BA6-8E11-4ED3-9F73-E1DF316AB3B9}" sibTransId="{BABF59DE-7A1A-4B34-9CAE-1215A1661AB8}"/>
    <dgm:cxn modelId="{8A5370AA-9ADA-47E7-8252-B0CD37430E4C}" type="presOf" srcId="{E8D3A624-3E7B-4861-8DAB-7C6D63A62453}" destId="{8087C92F-C94A-4BD1-A4A4-A709E3F44933}" srcOrd="1" destOrd="0" presId="urn:microsoft.com/office/officeart/2005/8/layout/orgChart1"/>
    <dgm:cxn modelId="{CF1FDD30-47F0-433A-9441-B019FBD46008}" type="presOf" srcId="{31DB4C8F-1EDF-4D09-9337-AA447D40A6C4}" destId="{0E7A47CF-02EE-456C-BEA1-ABB59F012FBB}" srcOrd="0" destOrd="0" presId="urn:microsoft.com/office/officeart/2005/8/layout/orgChart1"/>
    <dgm:cxn modelId="{A3CBB5E6-379B-4019-A08E-B6D491679124}" type="presOf" srcId="{31DB4C8F-1EDF-4D09-9337-AA447D40A6C4}" destId="{DBC82D7A-690F-48C0-B8F4-790166A72117}" srcOrd="1" destOrd="0" presId="urn:microsoft.com/office/officeart/2005/8/layout/orgChart1"/>
    <dgm:cxn modelId="{70D46239-B335-4DA1-9500-455455D7F5AE}" type="presOf" srcId="{34BE0231-02F8-4BDC-BD09-C11FE164E1FC}" destId="{B366D540-A1CA-4183-ABB2-571038BE6CCB}" srcOrd="0" destOrd="0" presId="urn:microsoft.com/office/officeart/2005/8/layout/orgChart1"/>
    <dgm:cxn modelId="{CF3D9474-3B2E-404F-B946-8150F44C7198}" type="presOf" srcId="{9BD997DF-BDFF-4619-8055-4832E7546C65}" destId="{52C960C5-5B78-4903-84CB-DF6B48BBC759}" srcOrd="0" destOrd="0" presId="urn:microsoft.com/office/officeart/2005/8/layout/orgChart1"/>
    <dgm:cxn modelId="{5200B690-0FFF-465B-87B4-2100DBE61165}" srcId="{3EE59007-38AD-4D45-8D3B-B330F96735D3}" destId="{83103C15-280E-4B64-96A8-65E6FD2D65EC}" srcOrd="0" destOrd="0" parTransId="{9BD997DF-BDFF-4619-8055-4832E7546C65}" sibTransId="{B39DB70E-BAB7-488A-A346-FE266F4765DF}"/>
    <dgm:cxn modelId="{AD3599A6-132E-48B3-9B56-2C81938A4720}" type="presOf" srcId="{93DB423A-68BB-45C8-A40C-B59A393DE65C}" destId="{4BEDAA62-1A86-4C8C-973A-785900A316BC}" srcOrd="0" destOrd="0" presId="urn:microsoft.com/office/officeart/2005/8/layout/orgChart1"/>
    <dgm:cxn modelId="{1F748EAD-1853-49AD-AB87-B89F96DEBF8D}" type="presOf" srcId="{881A6C87-2BF9-46F7-9095-E3E559CE1F92}" destId="{F12B0E6A-1670-4482-A5BA-561764081BA4}" srcOrd="0" destOrd="0" presId="urn:microsoft.com/office/officeart/2005/8/layout/orgChart1"/>
    <dgm:cxn modelId="{7453AC7A-BA86-422F-88B2-C33A3460ED3B}" type="presOf" srcId="{0CF284C7-0C11-4B49-88EB-0436F6903296}" destId="{A149DCF2-B25E-4833-82CB-7EDED0C07647}" srcOrd="1" destOrd="0" presId="urn:microsoft.com/office/officeart/2005/8/layout/orgChart1"/>
    <dgm:cxn modelId="{648B86BF-3BF6-4AC1-81F7-F7F3217CEFE6}" type="presOf" srcId="{37ACEC95-8EEE-4EEE-8E42-BC820B7292F5}" destId="{0E5800DC-327A-4D6B-8804-A3F30633BEC2}" srcOrd="0" destOrd="0" presId="urn:microsoft.com/office/officeart/2005/8/layout/orgChart1"/>
    <dgm:cxn modelId="{6FCFF279-88FB-4EBD-BEE9-97E4F0066EEA}" type="presOf" srcId="{5F215C5A-82B6-4AF8-8558-982D286FADFB}" destId="{5E226BB8-283B-4BD0-9110-995E7431FBB0}" srcOrd="0" destOrd="0" presId="urn:microsoft.com/office/officeart/2005/8/layout/orgChart1"/>
    <dgm:cxn modelId="{3113F0A6-46C6-4702-972B-DB0F7934096C}" type="presOf" srcId="{881A6C87-2BF9-46F7-9095-E3E559CE1F92}" destId="{57B0B7BD-5706-44C5-8DCE-A7604B431155}" srcOrd="1" destOrd="0" presId="urn:microsoft.com/office/officeart/2005/8/layout/orgChart1"/>
    <dgm:cxn modelId="{C008E33F-8059-490F-B087-C4B27E20A6D1}" type="presOf" srcId="{514F0082-FC52-4E22-84B2-030BD46C45E6}" destId="{086EF0E3-B28D-4913-B383-A56E863CB7B7}" srcOrd="1" destOrd="0" presId="urn:microsoft.com/office/officeart/2005/8/layout/orgChart1"/>
    <dgm:cxn modelId="{CB927660-4BE0-44B7-A94B-1025D47E7E52}" type="presOf" srcId="{9B218BA6-8E11-4ED3-9F73-E1DF316AB3B9}" destId="{118ADE2A-F50F-4824-A3FB-0C6DD1925A91}" srcOrd="0" destOrd="0" presId="urn:microsoft.com/office/officeart/2005/8/layout/orgChart1"/>
    <dgm:cxn modelId="{F1FACDED-E358-4B66-A989-F1726E4BF86E}" type="presOf" srcId="{66E56E43-6CC2-4AF4-86E1-68E8221C122C}" destId="{7DE517CF-8D04-47A8-A9D3-C4E5852EFDD0}" srcOrd="0" destOrd="0" presId="urn:microsoft.com/office/officeart/2005/8/layout/orgChart1"/>
    <dgm:cxn modelId="{1DDE610B-C12A-41F9-9F33-0405AA44430C}" type="presOf" srcId="{27118AEE-2C79-4BF2-B71B-E5C685ED96AD}" destId="{F7003387-D05F-45ED-86A1-3E07DEBC792C}" srcOrd="0" destOrd="0" presId="urn:microsoft.com/office/officeart/2005/8/layout/orgChart1"/>
    <dgm:cxn modelId="{E20CB129-4C13-4244-A68D-BBED1A111E34}" type="presOf" srcId="{ED25E3BF-5C5F-4D0F-8CDA-E0879C05ECF3}" destId="{D0F7DAC5-8E3C-45CD-8DF4-4004BA917D11}" srcOrd="0" destOrd="0" presId="urn:microsoft.com/office/officeart/2005/8/layout/orgChart1"/>
    <dgm:cxn modelId="{12FDE33B-2D29-4FEB-BBB3-8AFF575F9AEA}" type="presOf" srcId="{83103C15-280E-4B64-96A8-65E6FD2D65EC}" destId="{73E50DFE-CDDB-4A96-A9F3-EB0EF6F63538}" srcOrd="1" destOrd="0" presId="urn:microsoft.com/office/officeart/2005/8/layout/orgChart1"/>
    <dgm:cxn modelId="{20992C54-B6EE-4008-B0F0-E55C8B1DE311}" srcId="{5311275E-2561-4E85-8050-851AC763F1A8}" destId="{881A6C87-2BF9-46F7-9095-E3E559CE1F92}" srcOrd="1" destOrd="0" parTransId="{66E56E43-6CC2-4AF4-86E1-68E8221C122C}" sibTransId="{794888CB-9197-4DFC-9C05-6AA0EF453E58}"/>
    <dgm:cxn modelId="{2F5F6704-9F96-4675-8B57-731B5D5FDE6D}" srcId="{5311275E-2561-4E85-8050-851AC763F1A8}" destId="{514F0082-FC52-4E22-84B2-030BD46C45E6}" srcOrd="0" destOrd="0" parTransId="{1DFB78B8-09F8-4785-9469-787EBF6A1DA5}" sibTransId="{35DAC0CE-CD1B-45E5-BB61-5DE182129B71}"/>
    <dgm:cxn modelId="{D3BDB9B6-C023-4BB9-8C35-FE556B146E57}" type="presOf" srcId="{514F0082-FC52-4E22-84B2-030BD46C45E6}" destId="{545338E5-927D-42BB-B76A-BC16C8F9ECC9}" srcOrd="0" destOrd="0" presId="urn:microsoft.com/office/officeart/2005/8/layout/orgChart1"/>
    <dgm:cxn modelId="{C1005A28-DD35-4F50-8867-C5A71266D1B8}" srcId="{5311275E-2561-4E85-8050-851AC763F1A8}" destId="{5F215C5A-82B6-4AF8-8558-982D286FADFB}" srcOrd="2" destOrd="0" parTransId="{45CD6A6E-E3D4-4402-99BD-268B2E377533}" sibTransId="{626EC789-C548-4785-8DA5-1318B1157AE3}"/>
    <dgm:cxn modelId="{3F41A12D-BD89-4625-BA7A-530C07D311F1}" srcId="{881A6C87-2BF9-46F7-9095-E3E559CE1F92}" destId="{E8D3A624-3E7B-4861-8DAB-7C6D63A62453}" srcOrd="3" destOrd="0" parTransId="{CF4175E4-A55E-4A14-9E31-BC5A92634DFD}" sibTransId="{1A63928A-8D1F-45E8-9398-6AC42C9FE3D2}"/>
    <dgm:cxn modelId="{9BF11A41-970C-484A-B5A7-4368E21C82E1}" type="presOf" srcId="{CD1298B7-255B-4306-A89C-8C103B9F2C7F}" destId="{BCA6ECC8-A86B-421A-B5D8-88F659C3BDAA}" srcOrd="1" destOrd="0" presId="urn:microsoft.com/office/officeart/2005/8/layout/orgChart1"/>
    <dgm:cxn modelId="{760BE813-9760-4BA2-B550-899E6D465D21}" type="presOf" srcId="{5311275E-2561-4E85-8050-851AC763F1A8}" destId="{D071C1FF-7015-4F96-BE28-B1730880E998}" srcOrd="0" destOrd="0" presId="urn:microsoft.com/office/officeart/2005/8/layout/orgChart1"/>
    <dgm:cxn modelId="{8D565148-0875-4242-BD34-9C020A440B07}" type="presOf" srcId="{67AE98D0-B851-4626-B783-6591606CC731}" destId="{7ADF40C3-EFCB-4679-AEA5-B3261699B315}" srcOrd="0" destOrd="0" presId="urn:microsoft.com/office/officeart/2005/8/layout/orgChart1"/>
    <dgm:cxn modelId="{5665FCC7-5D4D-49ED-839C-D9EA44886781}" type="presParOf" srcId="{B366D540-A1CA-4183-ABB2-571038BE6CCB}" destId="{B7625915-FDDE-4F2A-A653-3DAAC61CFCEB}" srcOrd="0" destOrd="0" presId="urn:microsoft.com/office/officeart/2005/8/layout/orgChart1"/>
    <dgm:cxn modelId="{074037A3-C66F-4412-95F1-2B9EFDAAF535}" type="presParOf" srcId="{B7625915-FDDE-4F2A-A653-3DAAC61CFCEB}" destId="{99D15F69-FD6F-4FF4-9F55-338BA0334042}" srcOrd="0" destOrd="0" presId="urn:microsoft.com/office/officeart/2005/8/layout/orgChart1"/>
    <dgm:cxn modelId="{CC68D13E-112B-4DEE-BB60-295FC74F8B31}" type="presParOf" srcId="{99D15F69-FD6F-4FF4-9F55-338BA0334042}" destId="{D071C1FF-7015-4F96-BE28-B1730880E998}" srcOrd="0" destOrd="0" presId="urn:microsoft.com/office/officeart/2005/8/layout/orgChart1"/>
    <dgm:cxn modelId="{2EC2CADC-8008-4B08-8FF6-F983CB1FBA23}" type="presParOf" srcId="{99D15F69-FD6F-4FF4-9F55-338BA0334042}" destId="{FB37A32D-5275-4981-A6C9-333F43FAA7F1}" srcOrd="1" destOrd="0" presId="urn:microsoft.com/office/officeart/2005/8/layout/orgChart1"/>
    <dgm:cxn modelId="{7782E84F-29D6-42EA-A272-25EF5CF482B1}" type="presParOf" srcId="{B7625915-FDDE-4F2A-A653-3DAAC61CFCEB}" destId="{C0E0A677-69CA-41B8-82D7-D27905BF6B6E}" srcOrd="1" destOrd="0" presId="urn:microsoft.com/office/officeart/2005/8/layout/orgChart1"/>
    <dgm:cxn modelId="{64A5D2C6-48C0-4044-98C7-55EAA9B82A8A}" type="presParOf" srcId="{C0E0A677-69CA-41B8-82D7-D27905BF6B6E}" destId="{7DE517CF-8D04-47A8-A9D3-C4E5852EFDD0}" srcOrd="0" destOrd="0" presId="urn:microsoft.com/office/officeart/2005/8/layout/orgChart1"/>
    <dgm:cxn modelId="{07472127-CBEE-420F-9E3A-90EA7B00DF93}" type="presParOf" srcId="{C0E0A677-69CA-41B8-82D7-D27905BF6B6E}" destId="{41EF259E-AB84-4EB5-BBB0-A5E0E3C75DFD}" srcOrd="1" destOrd="0" presId="urn:microsoft.com/office/officeart/2005/8/layout/orgChart1"/>
    <dgm:cxn modelId="{EA7609E0-3A2F-4F2D-82A9-9024C3F238B7}" type="presParOf" srcId="{41EF259E-AB84-4EB5-BBB0-A5E0E3C75DFD}" destId="{23275A71-7BA9-4F32-87A7-EAC543A5B7D0}" srcOrd="0" destOrd="0" presId="urn:microsoft.com/office/officeart/2005/8/layout/orgChart1"/>
    <dgm:cxn modelId="{6180F51B-E226-4F33-BDE2-2A1021931E1F}" type="presParOf" srcId="{23275A71-7BA9-4F32-87A7-EAC543A5B7D0}" destId="{F12B0E6A-1670-4482-A5BA-561764081BA4}" srcOrd="0" destOrd="0" presId="urn:microsoft.com/office/officeart/2005/8/layout/orgChart1"/>
    <dgm:cxn modelId="{24E08C4B-17CD-4254-84D6-0EA9F075FE7D}" type="presParOf" srcId="{23275A71-7BA9-4F32-87A7-EAC543A5B7D0}" destId="{57B0B7BD-5706-44C5-8DCE-A7604B431155}" srcOrd="1" destOrd="0" presId="urn:microsoft.com/office/officeart/2005/8/layout/orgChart1"/>
    <dgm:cxn modelId="{3EC31BCC-4636-4F9F-B5BB-63F5C9CC8382}" type="presParOf" srcId="{41EF259E-AB84-4EB5-BBB0-A5E0E3C75DFD}" destId="{7E7AF96E-CD35-4D6C-BAB9-655C49480833}" srcOrd="1" destOrd="0" presId="urn:microsoft.com/office/officeart/2005/8/layout/orgChart1"/>
    <dgm:cxn modelId="{A3F8ED07-9BD1-4BA1-AB5F-5C35185EE57B}" type="presParOf" srcId="{7E7AF96E-CD35-4D6C-BAB9-655C49480833}" destId="{7ADF40C3-EFCB-4679-AEA5-B3261699B315}" srcOrd="0" destOrd="0" presId="urn:microsoft.com/office/officeart/2005/8/layout/orgChart1"/>
    <dgm:cxn modelId="{EF9E055A-55BA-43B6-88B7-42DB6C22CE3D}" type="presParOf" srcId="{7E7AF96E-CD35-4D6C-BAB9-655C49480833}" destId="{BAF4112B-A782-449F-97D9-F1C52F62270F}" srcOrd="1" destOrd="0" presId="urn:microsoft.com/office/officeart/2005/8/layout/orgChart1"/>
    <dgm:cxn modelId="{07987326-050A-4D10-8B46-4A4FCA7C91F8}" type="presParOf" srcId="{BAF4112B-A782-449F-97D9-F1C52F62270F}" destId="{B6A6DC1A-A455-4D21-9967-DB007FA1ACB7}" srcOrd="0" destOrd="0" presId="urn:microsoft.com/office/officeart/2005/8/layout/orgChart1"/>
    <dgm:cxn modelId="{66AF5DDD-FF49-46F5-A792-EB26EA913C41}" type="presParOf" srcId="{B6A6DC1A-A455-4D21-9967-DB007FA1ACB7}" destId="{B97001E9-374D-4136-A32B-55B65785D2EF}" srcOrd="0" destOrd="0" presId="urn:microsoft.com/office/officeart/2005/8/layout/orgChart1"/>
    <dgm:cxn modelId="{EE7113C3-47BC-407F-849A-2AD83AACF400}" type="presParOf" srcId="{B6A6DC1A-A455-4D21-9967-DB007FA1ACB7}" destId="{BCA6ECC8-A86B-421A-B5D8-88F659C3BDAA}" srcOrd="1" destOrd="0" presId="urn:microsoft.com/office/officeart/2005/8/layout/orgChart1"/>
    <dgm:cxn modelId="{C2B52ADF-2F83-4AF5-A897-9A29F03570D2}" type="presParOf" srcId="{BAF4112B-A782-449F-97D9-F1C52F62270F}" destId="{69F312AE-FDD0-47EF-BFC6-FB56FBB268DD}" srcOrd="1" destOrd="0" presId="urn:microsoft.com/office/officeart/2005/8/layout/orgChart1"/>
    <dgm:cxn modelId="{E16E8138-BFE2-42F1-B3A9-6267A0454DC4}" type="presParOf" srcId="{BAF4112B-A782-449F-97D9-F1C52F62270F}" destId="{7CD02E31-1440-4739-9A7B-37780FE3A132}" srcOrd="2" destOrd="0" presId="urn:microsoft.com/office/officeart/2005/8/layout/orgChart1"/>
    <dgm:cxn modelId="{BA8B1B57-93C4-4804-B275-2B6311F61E9B}" type="presParOf" srcId="{7E7AF96E-CD35-4D6C-BAB9-655C49480833}" destId="{D0F7DAC5-8E3C-45CD-8DF4-4004BA917D11}" srcOrd="2" destOrd="0" presId="urn:microsoft.com/office/officeart/2005/8/layout/orgChart1"/>
    <dgm:cxn modelId="{E128302C-289F-4443-95BF-A429211FE540}" type="presParOf" srcId="{7E7AF96E-CD35-4D6C-BAB9-655C49480833}" destId="{ADD762A7-2138-490B-B315-A00CCB28272C}" srcOrd="3" destOrd="0" presId="urn:microsoft.com/office/officeart/2005/8/layout/orgChart1"/>
    <dgm:cxn modelId="{AA6F827B-A11D-4901-883F-E102C335850F}" type="presParOf" srcId="{ADD762A7-2138-490B-B315-A00CCB28272C}" destId="{F27F927A-14E7-4511-A52C-1E398F3E3D67}" srcOrd="0" destOrd="0" presId="urn:microsoft.com/office/officeart/2005/8/layout/orgChart1"/>
    <dgm:cxn modelId="{E759F163-5A6C-473F-AC20-EEC8450ACF9C}" type="presParOf" srcId="{F27F927A-14E7-4511-A52C-1E398F3E3D67}" destId="{0210E57D-B5D5-4FCD-8A69-17A72EF4BB6B}" srcOrd="0" destOrd="0" presId="urn:microsoft.com/office/officeart/2005/8/layout/orgChart1"/>
    <dgm:cxn modelId="{06D0ADF8-CE11-439A-94BE-A76C4F19FFDF}" type="presParOf" srcId="{F27F927A-14E7-4511-A52C-1E398F3E3D67}" destId="{93CF43EC-59E6-45B8-8729-DDBFDC068EAD}" srcOrd="1" destOrd="0" presId="urn:microsoft.com/office/officeart/2005/8/layout/orgChart1"/>
    <dgm:cxn modelId="{78FD31A9-7E44-4EAB-982B-22568B91A3E6}" type="presParOf" srcId="{ADD762A7-2138-490B-B315-A00CCB28272C}" destId="{FCE63C67-2B6A-4D77-802E-AA62296A838F}" srcOrd="1" destOrd="0" presId="urn:microsoft.com/office/officeart/2005/8/layout/orgChart1"/>
    <dgm:cxn modelId="{984FEB4D-0FFD-42F4-B99E-34AA0A29638B}" type="presParOf" srcId="{ADD762A7-2138-490B-B315-A00CCB28272C}" destId="{895036F6-52AA-42E1-8CF4-838192273137}" srcOrd="2" destOrd="0" presId="urn:microsoft.com/office/officeart/2005/8/layout/orgChart1"/>
    <dgm:cxn modelId="{5EA58E70-53E9-451F-9121-90B4C4D168AC}" type="presParOf" srcId="{7E7AF96E-CD35-4D6C-BAB9-655C49480833}" destId="{EB450E77-E46F-40FD-B4F5-659E2A35EDA7}" srcOrd="4" destOrd="0" presId="urn:microsoft.com/office/officeart/2005/8/layout/orgChart1"/>
    <dgm:cxn modelId="{182E6A66-7D52-4765-99F0-47B387A3F5ED}" type="presParOf" srcId="{7E7AF96E-CD35-4D6C-BAB9-655C49480833}" destId="{87FDF4DF-98C6-42D5-B29F-C8E7AEDEEADC}" srcOrd="5" destOrd="0" presId="urn:microsoft.com/office/officeart/2005/8/layout/orgChart1"/>
    <dgm:cxn modelId="{35E910D6-4B61-4117-A7EA-A0F10FA9FC43}" type="presParOf" srcId="{87FDF4DF-98C6-42D5-B29F-C8E7AEDEEADC}" destId="{3BE3DA29-E791-42E8-8A19-E4D235BBDD71}" srcOrd="0" destOrd="0" presId="urn:microsoft.com/office/officeart/2005/8/layout/orgChart1"/>
    <dgm:cxn modelId="{0DB52DA6-DD4A-4671-9A7C-806CDA0B14AA}" type="presParOf" srcId="{3BE3DA29-E791-42E8-8A19-E4D235BBDD71}" destId="{0E5800DC-327A-4D6B-8804-A3F30633BEC2}" srcOrd="0" destOrd="0" presId="urn:microsoft.com/office/officeart/2005/8/layout/orgChart1"/>
    <dgm:cxn modelId="{A60EB617-053D-48AE-9A01-37F4C4EBAC84}" type="presParOf" srcId="{3BE3DA29-E791-42E8-8A19-E4D235BBDD71}" destId="{5CC80FBA-D066-4C1A-B5F8-3D6AAE595902}" srcOrd="1" destOrd="0" presId="urn:microsoft.com/office/officeart/2005/8/layout/orgChart1"/>
    <dgm:cxn modelId="{34C66A74-5435-4741-A901-460372992376}" type="presParOf" srcId="{87FDF4DF-98C6-42D5-B29F-C8E7AEDEEADC}" destId="{89FD2AAC-802A-4221-AA39-8048B4BD55E4}" srcOrd="1" destOrd="0" presId="urn:microsoft.com/office/officeart/2005/8/layout/orgChart1"/>
    <dgm:cxn modelId="{7580FC54-D762-4411-BF66-C151ADDF5188}" type="presParOf" srcId="{87FDF4DF-98C6-42D5-B29F-C8E7AEDEEADC}" destId="{2E713037-678C-4C09-9BB1-3C2D2329A6F0}" srcOrd="2" destOrd="0" presId="urn:microsoft.com/office/officeart/2005/8/layout/orgChart1"/>
    <dgm:cxn modelId="{44311B1C-4DAE-4411-9B0A-C5F824B906C5}" type="presParOf" srcId="{7E7AF96E-CD35-4D6C-BAB9-655C49480833}" destId="{A03FE0C8-30B6-4D73-AC5C-C54234C4FE11}" srcOrd="6" destOrd="0" presId="urn:microsoft.com/office/officeart/2005/8/layout/orgChart1"/>
    <dgm:cxn modelId="{11F0A142-8996-4732-9BF9-80268BEAAC5C}" type="presParOf" srcId="{7E7AF96E-CD35-4D6C-BAB9-655C49480833}" destId="{BC14FAF6-8680-4E71-B24B-064DFB809CE2}" srcOrd="7" destOrd="0" presId="urn:microsoft.com/office/officeart/2005/8/layout/orgChart1"/>
    <dgm:cxn modelId="{A4C8A43D-6D71-448D-93FC-21AE77A25BFE}" type="presParOf" srcId="{BC14FAF6-8680-4E71-B24B-064DFB809CE2}" destId="{85C7766D-04E3-4135-ABFC-3A6D8A5DF225}" srcOrd="0" destOrd="0" presId="urn:microsoft.com/office/officeart/2005/8/layout/orgChart1"/>
    <dgm:cxn modelId="{DD5680D8-C3D9-4037-8CB8-8481D74F298B}" type="presParOf" srcId="{85C7766D-04E3-4135-ABFC-3A6D8A5DF225}" destId="{AB883064-FC93-43CF-ADC0-D45DE3B16605}" srcOrd="0" destOrd="0" presId="urn:microsoft.com/office/officeart/2005/8/layout/orgChart1"/>
    <dgm:cxn modelId="{936322A1-EAD8-4CA9-AD59-12F572B826AF}" type="presParOf" srcId="{85C7766D-04E3-4135-ABFC-3A6D8A5DF225}" destId="{8087C92F-C94A-4BD1-A4A4-A709E3F44933}" srcOrd="1" destOrd="0" presId="urn:microsoft.com/office/officeart/2005/8/layout/orgChart1"/>
    <dgm:cxn modelId="{989FF6E3-8FA0-4BF0-973D-6E0588D0DBB0}" type="presParOf" srcId="{BC14FAF6-8680-4E71-B24B-064DFB809CE2}" destId="{88C11BCF-AD01-4758-8D5C-5D1A958D948B}" srcOrd="1" destOrd="0" presId="urn:microsoft.com/office/officeart/2005/8/layout/orgChart1"/>
    <dgm:cxn modelId="{4E94E211-66F7-4FEF-8FA1-E7B19D11DA75}" type="presParOf" srcId="{BC14FAF6-8680-4E71-B24B-064DFB809CE2}" destId="{7B634259-E86A-4941-8962-6EA0C377F618}" srcOrd="2" destOrd="0" presId="urn:microsoft.com/office/officeart/2005/8/layout/orgChart1"/>
    <dgm:cxn modelId="{F4F33EDC-F294-4E07-BE22-A5FEEB9EF457}" type="presParOf" srcId="{41EF259E-AB84-4EB5-BBB0-A5E0E3C75DFD}" destId="{7C383469-AF2F-4047-9B00-9A9BC8DEA68E}" srcOrd="2" destOrd="0" presId="urn:microsoft.com/office/officeart/2005/8/layout/orgChart1"/>
    <dgm:cxn modelId="{9055A62B-1ABE-4C05-8248-7A254BB0DDCA}" type="presParOf" srcId="{C0E0A677-69CA-41B8-82D7-D27905BF6B6E}" destId="{10BF4ADC-49D9-44D6-BB0D-988A34D950E9}" srcOrd="2" destOrd="0" presId="urn:microsoft.com/office/officeart/2005/8/layout/orgChart1"/>
    <dgm:cxn modelId="{4D1A4B22-1B64-4B8C-ACCB-282380803AE3}" type="presParOf" srcId="{C0E0A677-69CA-41B8-82D7-D27905BF6B6E}" destId="{1F60B37F-AB7F-4BE2-BB19-AB3A152E9EC0}" srcOrd="3" destOrd="0" presId="urn:microsoft.com/office/officeart/2005/8/layout/orgChart1"/>
    <dgm:cxn modelId="{4C6201A3-191A-46F5-B347-1D559E47D4F4}" type="presParOf" srcId="{1F60B37F-AB7F-4BE2-BB19-AB3A152E9EC0}" destId="{92F70B27-75A5-415A-BE59-99A6D133A217}" srcOrd="0" destOrd="0" presId="urn:microsoft.com/office/officeart/2005/8/layout/orgChart1"/>
    <dgm:cxn modelId="{35FC3470-9C05-4AE7-84EE-22FC14E98BEE}" type="presParOf" srcId="{92F70B27-75A5-415A-BE59-99A6D133A217}" destId="{5E226BB8-283B-4BD0-9110-995E7431FBB0}" srcOrd="0" destOrd="0" presId="urn:microsoft.com/office/officeart/2005/8/layout/orgChart1"/>
    <dgm:cxn modelId="{5BDBE5F9-F257-4112-B497-941DA8B4BA93}" type="presParOf" srcId="{92F70B27-75A5-415A-BE59-99A6D133A217}" destId="{A22FBE5E-9BD7-42DE-A791-4A05B9D0CD38}" srcOrd="1" destOrd="0" presId="urn:microsoft.com/office/officeart/2005/8/layout/orgChart1"/>
    <dgm:cxn modelId="{72BF960B-C285-491E-B17A-33BAC8325080}" type="presParOf" srcId="{1F60B37F-AB7F-4BE2-BB19-AB3A152E9EC0}" destId="{D95E2FB6-5613-4BC5-85E0-C3359F3EAE71}" srcOrd="1" destOrd="0" presId="urn:microsoft.com/office/officeart/2005/8/layout/orgChart1"/>
    <dgm:cxn modelId="{9DC8EA50-D588-4CC5-8084-4B2F8C7C3B04}" type="presParOf" srcId="{D95E2FB6-5613-4BC5-85E0-C3359F3EAE71}" destId="{F7003387-D05F-45ED-86A1-3E07DEBC792C}" srcOrd="0" destOrd="0" presId="urn:microsoft.com/office/officeart/2005/8/layout/orgChart1"/>
    <dgm:cxn modelId="{6B0AC13C-CFEF-4080-84FD-CA14FA2E0256}" type="presParOf" srcId="{D95E2FB6-5613-4BC5-85E0-C3359F3EAE71}" destId="{A562AEDB-686A-43BA-A810-32B2CA7570C5}" srcOrd="1" destOrd="0" presId="urn:microsoft.com/office/officeart/2005/8/layout/orgChart1"/>
    <dgm:cxn modelId="{C93D6F6A-2DDB-4FD4-B4F3-62B701AA1C06}" type="presParOf" srcId="{A562AEDB-686A-43BA-A810-32B2CA7570C5}" destId="{8B52C263-085F-4920-B4EB-DE72EC21B599}" srcOrd="0" destOrd="0" presId="urn:microsoft.com/office/officeart/2005/8/layout/orgChart1"/>
    <dgm:cxn modelId="{1915758F-43B1-4E39-962C-C494E8B8DA29}" type="presParOf" srcId="{8B52C263-085F-4920-B4EB-DE72EC21B599}" destId="{0E7A47CF-02EE-456C-BEA1-ABB59F012FBB}" srcOrd="0" destOrd="0" presId="urn:microsoft.com/office/officeart/2005/8/layout/orgChart1"/>
    <dgm:cxn modelId="{23547895-D602-4E1F-81C2-2F8EE7A1D797}" type="presParOf" srcId="{8B52C263-085F-4920-B4EB-DE72EC21B599}" destId="{DBC82D7A-690F-48C0-B8F4-790166A72117}" srcOrd="1" destOrd="0" presId="urn:microsoft.com/office/officeart/2005/8/layout/orgChart1"/>
    <dgm:cxn modelId="{FDB7A45E-85DE-47D6-8118-2F8FC1F05DBD}" type="presParOf" srcId="{A562AEDB-686A-43BA-A810-32B2CA7570C5}" destId="{9B7A747F-27B2-4E90-B910-C74E0150A611}" srcOrd="1" destOrd="0" presId="urn:microsoft.com/office/officeart/2005/8/layout/orgChart1"/>
    <dgm:cxn modelId="{E9EF91ED-7F87-406D-8A57-FE186064F626}" type="presParOf" srcId="{A562AEDB-686A-43BA-A810-32B2CA7570C5}" destId="{52EC2669-9929-46DD-B481-079B566DC352}" srcOrd="2" destOrd="0" presId="urn:microsoft.com/office/officeart/2005/8/layout/orgChart1"/>
    <dgm:cxn modelId="{BDA08587-7BF4-4060-BAB4-A2F977B6A70E}" type="presParOf" srcId="{1F60B37F-AB7F-4BE2-BB19-AB3A152E9EC0}" destId="{C7BBE179-F217-42D5-B56E-8EDB2EFE2600}" srcOrd="2" destOrd="0" presId="urn:microsoft.com/office/officeart/2005/8/layout/orgChart1"/>
    <dgm:cxn modelId="{4E94C81D-336D-4954-A0AA-91107610D098}" type="presParOf" srcId="{C0E0A677-69CA-41B8-82D7-D27905BF6B6E}" destId="{118ADE2A-F50F-4824-A3FB-0C6DD1925A91}" srcOrd="4" destOrd="0" presId="urn:microsoft.com/office/officeart/2005/8/layout/orgChart1"/>
    <dgm:cxn modelId="{CAC62839-8E23-4153-AF02-9A4DBB8FE672}" type="presParOf" srcId="{C0E0A677-69CA-41B8-82D7-D27905BF6B6E}" destId="{5CE03D78-3F2F-499B-92D9-29EF8E530AF9}" srcOrd="5" destOrd="0" presId="urn:microsoft.com/office/officeart/2005/8/layout/orgChart1"/>
    <dgm:cxn modelId="{592C0668-4260-411C-BAE8-88B1F8D49738}" type="presParOf" srcId="{5CE03D78-3F2F-499B-92D9-29EF8E530AF9}" destId="{CEBB2F8C-4B7C-4774-BE91-F45C906CAC56}" srcOrd="0" destOrd="0" presId="urn:microsoft.com/office/officeart/2005/8/layout/orgChart1"/>
    <dgm:cxn modelId="{C5D37381-C799-428F-B13F-76B1E2899F10}" type="presParOf" srcId="{CEBB2F8C-4B7C-4774-BE91-F45C906CAC56}" destId="{D20DEEF6-B5C8-4505-BB1E-EEBBB21C0DD8}" srcOrd="0" destOrd="0" presId="urn:microsoft.com/office/officeart/2005/8/layout/orgChart1"/>
    <dgm:cxn modelId="{2C00CA40-BC9D-4CC8-B2DD-099E3E8A49AC}" type="presParOf" srcId="{CEBB2F8C-4B7C-4774-BE91-F45C906CAC56}" destId="{A149DCF2-B25E-4833-82CB-7EDED0C07647}" srcOrd="1" destOrd="0" presId="urn:microsoft.com/office/officeart/2005/8/layout/orgChart1"/>
    <dgm:cxn modelId="{AF46C003-5B15-4F39-B23E-A944A5C02538}" type="presParOf" srcId="{5CE03D78-3F2F-499B-92D9-29EF8E530AF9}" destId="{B702E5C1-9C16-41F0-A847-FDB22DCEAD61}" srcOrd="1" destOrd="0" presId="urn:microsoft.com/office/officeart/2005/8/layout/orgChart1"/>
    <dgm:cxn modelId="{0316605B-3AC2-4404-9D33-11F9DA0E8A56}" type="presParOf" srcId="{B702E5C1-9C16-41F0-A847-FDB22DCEAD61}" destId="{BCFCB5AA-9162-4ABF-819E-8739DE5487CB}" srcOrd="0" destOrd="0" presId="urn:microsoft.com/office/officeart/2005/8/layout/orgChart1"/>
    <dgm:cxn modelId="{4BB219E4-5FBE-458C-B162-5BA5C66B5A56}" type="presParOf" srcId="{B702E5C1-9C16-41F0-A847-FDB22DCEAD61}" destId="{C3DBB17C-E711-4D5B-BB1F-60F5FD07E542}" srcOrd="1" destOrd="0" presId="urn:microsoft.com/office/officeart/2005/8/layout/orgChart1"/>
    <dgm:cxn modelId="{13E07398-69C0-4471-A6C5-E1D680FCAC88}" type="presParOf" srcId="{C3DBB17C-E711-4D5B-BB1F-60F5FD07E542}" destId="{0CC0DBC8-8110-4717-89B2-01A7BBAA0C61}" srcOrd="0" destOrd="0" presId="urn:microsoft.com/office/officeart/2005/8/layout/orgChart1"/>
    <dgm:cxn modelId="{3B0D1AC7-A382-4159-B233-82DF182502DB}" type="presParOf" srcId="{0CC0DBC8-8110-4717-89B2-01A7BBAA0C61}" destId="{034BF0CE-8F8A-4E97-A33B-E69A474AFFBD}" srcOrd="0" destOrd="0" presId="urn:microsoft.com/office/officeart/2005/8/layout/orgChart1"/>
    <dgm:cxn modelId="{29EBDFBC-615A-43E7-9A42-FE6A69B452E3}" type="presParOf" srcId="{0CC0DBC8-8110-4717-89B2-01A7BBAA0C61}" destId="{AAC0D17E-3A04-44B3-A141-1F15EB733614}" srcOrd="1" destOrd="0" presId="urn:microsoft.com/office/officeart/2005/8/layout/orgChart1"/>
    <dgm:cxn modelId="{E68435CF-B839-4995-B0BF-B699F7E3696A}" type="presParOf" srcId="{C3DBB17C-E711-4D5B-BB1F-60F5FD07E542}" destId="{164620EE-6792-4992-B8F6-8138358C72E5}" srcOrd="1" destOrd="0" presId="urn:microsoft.com/office/officeart/2005/8/layout/orgChart1"/>
    <dgm:cxn modelId="{6D0C9A18-61AC-4EF0-BCCA-751FBA7FF1AE}" type="presParOf" srcId="{164620EE-6792-4992-B8F6-8138358C72E5}" destId="{52C960C5-5B78-4903-84CB-DF6B48BBC759}" srcOrd="0" destOrd="0" presId="urn:microsoft.com/office/officeart/2005/8/layout/orgChart1"/>
    <dgm:cxn modelId="{A8840B12-C13F-4EC0-B5E3-318AEB84B016}" type="presParOf" srcId="{164620EE-6792-4992-B8F6-8138358C72E5}" destId="{D3956555-8A6E-4D0A-9D39-2BFA736A76CA}" srcOrd="1" destOrd="0" presId="urn:microsoft.com/office/officeart/2005/8/layout/orgChart1"/>
    <dgm:cxn modelId="{4473C69A-4DEE-4588-B062-CF4E1FFFEA0C}" type="presParOf" srcId="{D3956555-8A6E-4D0A-9D39-2BFA736A76CA}" destId="{8BACECF2-0C28-4FCE-996A-EEC27E95344E}" srcOrd="0" destOrd="0" presId="urn:microsoft.com/office/officeart/2005/8/layout/orgChart1"/>
    <dgm:cxn modelId="{46A6CEEE-7570-4010-9920-F18C1DA9B9E0}" type="presParOf" srcId="{8BACECF2-0C28-4FCE-996A-EEC27E95344E}" destId="{66F4611A-20DC-446F-B484-27247F2CCA26}" srcOrd="0" destOrd="0" presId="urn:microsoft.com/office/officeart/2005/8/layout/orgChart1"/>
    <dgm:cxn modelId="{DE54D519-71BC-46BB-B4A9-77072C36B52B}" type="presParOf" srcId="{8BACECF2-0C28-4FCE-996A-EEC27E95344E}" destId="{73E50DFE-CDDB-4A96-A9F3-EB0EF6F63538}" srcOrd="1" destOrd="0" presId="urn:microsoft.com/office/officeart/2005/8/layout/orgChart1"/>
    <dgm:cxn modelId="{DDDBB418-8255-4485-BBA1-F04F3307254D}" type="presParOf" srcId="{D3956555-8A6E-4D0A-9D39-2BFA736A76CA}" destId="{0925FFF4-B773-40A1-9CF8-4E6C43EB0F5E}" srcOrd="1" destOrd="0" presId="urn:microsoft.com/office/officeart/2005/8/layout/orgChart1"/>
    <dgm:cxn modelId="{67D297DF-599A-4091-97D1-C4BF12B91D56}" type="presParOf" srcId="{D3956555-8A6E-4D0A-9D39-2BFA736A76CA}" destId="{6B3C81BD-7107-46B1-BCD3-A2389DB4C651}" srcOrd="2" destOrd="0" presId="urn:microsoft.com/office/officeart/2005/8/layout/orgChart1"/>
    <dgm:cxn modelId="{8FF273CF-B9B1-4536-8D98-669F2F8E42C6}" type="presParOf" srcId="{C3DBB17C-E711-4D5B-BB1F-60F5FD07E542}" destId="{6C276556-8979-4D29-88FF-622791891074}" srcOrd="2" destOrd="0" presId="urn:microsoft.com/office/officeart/2005/8/layout/orgChart1"/>
    <dgm:cxn modelId="{6D36640C-3F3A-4B20-B2F2-F1332F250975}" type="presParOf" srcId="{5CE03D78-3F2F-499B-92D9-29EF8E530AF9}" destId="{7FF9420B-2BF4-43F6-8B58-CCA3DED466D5}" srcOrd="2" destOrd="0" presId="urn:microsoft.com/office/officeart/2005/8/layout/orgChart1"/>
    <dgm:cxn modelId="{66DBEB0C-E28B-4FA9-958C-80313BCDEA62}" type="presParOf" srcId="{B7625915-FDDE-4F2A-A653-3DAAC61CFCEB}" destId="{BAF2846D-E80C-4513-954C-F393E191E91F}" srcOrd="2" destOrd="0" presId="urn:microsoft.com/office/officeart/2005/8/layout/orgChart1"/>
    <dgm:cxn modelId="{06A51E31-81A2-4643-90B9-A50CABD1CE24}" type="presParOf" srcId="{BAF2846D-E80C-4513-954C-F393E191E91F}" destId="{A42A56A4-CF2A-4523-9811-13A5C2666B6E}" srcOrd="0" destOrd="0" presId="urn:microsoft.com/office/officeart/2005/8/layout/orgChart1"/>
    <dgm:cxn modelId="{DAF8BDA9-394B-4A41-A15B-9949D6FF4AFB}" type="presParOf" srcId="{BAF2846D-E80C-4513-954C-F393E191E91F}" destId="{1ED86966-5EDC-4804-AD1A-C688703C19D3}" srcOrd="1" destOrd="0" presId="urn:microsoft.com/office/officeart/2005/8/layout/orgChart1"/>
    <dgm:cxn modelId="{CADCBEF2-0EA1-4B33-B184-7B48C291486D}" type="presParOf" srcId="{1ED86966-5EDC-4804-AD1A-C688703C19D3}" destId="{4F32D2F9-5328-4315-8D1E-15C58968A255}" srcOrd="0" destOrd="0" presId="urn:microsoft.com/office/officeart/2005/8/layout/orgChart1"/>
    <dgm:cxn modelId="{0C4663EF-31DF-42DD-8A7F-2BA9DC175ECA}" type="presParOf" srcId="{4F32D2F9-5328-4315-8D1E-15C58968A255}" destId="{545338E5-927D-42BB-B76A-BC16C8F9ECC9}" srcOrd="0" destOrd="0" presId="urn:microsoft.com/office/officeart/2005/8/layout/orgChart1"/>
    <dgm:cxn modelId="{78B5D746-B586-4F39-BAAD-F2514B1AF2F3}" type="presParOf" srcId="{4F32D2F9-5328-4315-8D1E-15C58968A255}" destId="{086EF0E3-B28D-4913-B383-A56E863CB7B7}" srcOrd="1" destOrd="0" presId="urn:microsoft.com/office/officeart/2005/8/layout/orgChart1"/>
    <dgm:cxn modelId="{B6BF6592-A360-4F77-8722-C11B7643EFF3}" type="presParOf" srcId="{1ED86966-5EDC-4804-AD1A-C688703C19D3}" destId="{2A1EAE73-779D-43D6-8338-2DF9A258E27F}" srcOrd="1" destOrd="0" presId="urn:microsoft.com/office/officeart/2005/8/layout/orgChart1"/>
    <dgm:cxn modelId="{A0960D88-3A36-49AA-91D4-5A04B4A31EEF}" type="presParOf" srcId="{2A1EAE73-779D-43D6-8338-2DF9A258E27F}" destId="{4BEDAA62-1A86-4C8C-973A-785900A316BC}" srcOrd="0" destOrd="0" presId="urn:microsoft.com/office/officeart/2005/8/layout/orgChart1"/>
    <dgm:cxn modelId="{1AB19660-6618-4809-9684-9A14A0DA62F2}" type="presParOf" srcId="{2A1EAE73-779D-43D6-8338-2DF9A258E27F}" destId="{9EAA231E-5C99-431C-B874-A43C5F666464}" srcOrd="1" destOrd="0" presId="urn:microsoft.com/office/officeart/2005/8/layout/orgChart1"/>
    <dgm:cxn modelId="{DDAA9922-FB2E-45D8-8110-82B1E4368970}" type="presParOf" srcId="{9EAA231E-5C99-431C-B874-A43C5F666464}" destId="{E7D3897D-3B0F-4742-B607-0115972B06BB}" srcOrd="0" destOrd="0" presId="urn:microsoft.com/office/officeart/2005/8/layout/orgChart1"/>
    <dgm:cxn modelId="{6E6285A5-B2A9-4499-8FBF-5BB01D14411A}" type="presParOf" srcId="{E7D3897D-3B0F-4742-B607-0115972B06BB}" destId="{A5D3BD4C-5200-4B77-B48B-A7E15AF94E0C}" srcOrd="0" destOrd="0" presId="urn:microsoft.com/office/officeart/2005/8/layout/orgChart1"/>
    <dgm:cxn modelId="{EF59DD9B-D722-4716-9B2F-4384ED7AB11A}" type="presParOf" srcId="{E7D3897D-3B0F-4742-B607-0115972B06BB}" destId="{B7996840-C853-45EA-A76F-ADFBCFA4BA95}" srcOrd="1" destOrd="0" presId="urn:microsoft.com/office/officeart/2005/8/layout/orgChart1"/>
    <dgm:cxn modelId="{7A1428C9-676B-4AFD-913F-DC043EA77F7A}" type="presParOf" srcId="{9EAA231E-5C99-431C-B874-A43C5F666464}" destId="{07A22012-5025-4A8E-903F-9B803B34197F}" srcOrd="1" destOrd="0" presId="urn:microsoft.com/office/officeart/2005/8/layout/orgChart1"/>
    <dgm:cxn modelId="{68DEC59E-B649-4FFE-8E86-F1E2CCF55374}" type="presParOf" srcId="{9EAA231E-5C99-431C-B874-A43C5F666464}" destId="{B86AF2EF-D7DB-41B5-8EA0-C41499C218EE}" srcOrd="2" destOrd="0" presId="urn:microsoft.com/office/officeart/2005/8/layout/orgChart1"/>
    <dgm:cxn modelId="{D2DC26AB-0FE3-493D-B13B-22D716D2EA36}" type="presParOf" srcId="{1ED86966-5EDC-4804-AD1A-C688703C19D3}" destId="{E39AC289-B4AC-4D0F-A11B-6AF4A33965A6}" srcOrd="2" destOrd="0" presId="urn:microsoft.com/office/officeart/2005/8/layout/orgChart1"/>
  </dgm:cxnLst>
  <dgm:bg/>
  <dgm:whole>
    <a:ln w="28575" cap="flat" cmpd="sng" algn="ctr">
      <a:noFill/>
      <a:prstDash val="solid"/>
      <a:round/>
      <a:headEnd type="none" w="med" len="med"/>
      <a:tailEnd type="none" w="med" len="med"/>
    </a:ln>
  </dgm:whole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4BE0231-02F8-4BDC-BD09-C11FE164E1FC}" type="doc">
      <dgm:prSet loTypeId="urn:microsoft.com/office/officeart/2005/8/layout/orgChart1" loCatId="hierarchy" qsTypeId="urn:microsoft.com/office/officeart/2005/8/quickstyle/simple5" qsCatId="simple" csTypeId="urn:microsoft.com/office/officeart/2005/8/colors/accent1_3" csCatId="accent1" phldr="1"/>
      <dgm:spPr/>
      <dgm:t>
        <a:bodyPr/>
        <a:lstStyle/>
        <a:p>
          <a:endParaRPr lang="es-ES"/>
        </a:p>
      </dgm:t>
    </dgm:pt>
    <dgm:pt modelId="{5311275E-2561-4E85-8050-851AC763F1A8}">
      <dgm:prSet phldrT="[Texto]" custT="1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ES" sz="1200" dirty="0" smtClean="0">
              <a:latin typeface="Calibri" pitchFamily="34" charset="0"/>
            </a:rPr>
            <a:t>Gerente</a:t>
          </a:r>
          <a:endParaRPr lang="es-ES" sz="1200" dirty="0">
            <a:latin typeface="Calibri" pitchFamily="34" charset="0"/>
          </a:endParaRPr>
        </a:p>
      </dgm:t>
    </dgm:pt>
    <dgm:pt modelId="{7C45A6BE-7989-4021-8FCF-9444BB87C990}" type="parTrans" cxnId="{12948D41-7F10-41BB-A75D-F36A47BC5211}">
      <dgm:prSet/>
      <dgm:spPr/>
      <dgm:t>
        <a:bodyPr/>
        <a:lstStyle/>
        <a:p>
          <a:endParaRPr lang="es-ES" sz="1200">
            <a:latin typeface="Calibri" pitchFamily="34" charset="0"/>
          </a:endParaRPr>
        </a:p>
      </dgm:t>
    </dgm:pt>
    <dgm:pt modelId="{DF672D31-4B22-4CE8-BC24-06717CAB6146}" type="sibTrans" cxnId="{12948D41-7F10-41BB-A75D-F36A47BC5211}">
      <dgm:prSet/>
      <dgm:spPr/>
      <dgm:t>
        <a:bodyPr/>
        <a:lstStyle/>
        <a:p>
          <a:endParaRPr lang="es-ES" sz="1200">
            <a:latin typeface="Calibri" pitchFamily="34" charset="0"/>
          </a:endParaRPr>
        </a:p>
      </dgm:t>
    </dgm:pt>
    <dgm:pt modelId="{514F0082-FC52-4E22-84B2-030BD46C45E6}" type="asst">
      <dgm:prSet phldrT="[Texto]" custT="1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ES" sz="1200" dirty="0" smtClean="0">
              <a:latin typeface="Calibri" pitchFamily="34" charset="0"/>
            </a:rPr>
            <a:t>Comité de calidad</a:t>
          </a:r>
        </a:p>
      </dgm:t>
    </dgm:pt>
    <dgm:pt modelId="{1DFB78B8-09F8-4785-9469-787EBF6A1DA5}" type="parTrans" cxnId="{2F5F6704-9F96-4675-8B57-731B5D5FDE6D}">
      <dgm:prSet/>
      <dgm:spPr/>
      <dgm:t>
        <a:bodyPr/>
        <a:lstStyle/>
        <a:p>
          <a:endParaRPr lang="es-ES" sz="1200">
            <a:latin typeface="Calibri" pitchFamily="34" charset="0"/>
          </a:endParaRPr>
        </a:p>
      </dgm:t>
    </dgm:pt>
    <dgm:pt modelId="{35DAC0CE-CD1B-45E5-BB61-5DE182129B71}" type="sibTrans" cxnId="{2F5F6704-9F96-4675-8B57-731B5D5FDE6D}">
      <dgm:prSet/>
      <dgm:spPr/>
      <dgm:t>
        <a:bodyPr/>
        <a:lstStyle/>
        <a:p>
          <a:endParaRPr lang="es-ES" sz="1200">
            <a:latin typeface="Calibri" pitchFamily="34" charset="0"/>
          </a:endParaRPr>
        </a:p>
      </dgm:t>
    </dgm:pt>
    <dgm:pt modelId="{881A6C87-2BF9-46F7-9095-E3E559CE1F92}">
      <dgm:prSet phldrT="[Texto]" custT="1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ES" sz="1200" dirty="0" smtClean="0">
              <a:latin typeface="Calibri" pitchFamily="34" charset="0"/>
            </a:rPr>
            <a:t>Dpto. Administración</a:t>
          </a:r>
          <a:endParaRPr lang="es-ES" sz="1200" dirty="0">
            <a:latin typeface="Calibri" pitchFamily="34" charset="0"/>
          </a:endParaRPr>
        </a:p>
      </dgm:t>
    </dgm:pt>
    <dgm:pt modelId="{66E56E43-6CC2-4AF4-86E1-68E8221C122C}" type="parTrans" cxnId="{20992C54-B6EE-4008-B0F0-E55C8B1DE311}">
      <dgm:prSet>
        <dgm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s-ES" sz="1200" b="1" cap="none" spc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bg2">
                <a:tint val="85000"/>
                <a:satMod val="155000"/>
              </a:schemeClr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  <a:latin typeface="Calibri" pitchFamily="34" charset="0"/>
          </a:endParaRPr>
        </a:p>
      </dgm:t>
    </dgm:pt>
    <dgm:pt modelId="{794888CB-9197-4DFC-9C05-6AA0EF453E58}" type="sibTrans" cxnId="{20992C54-B6EE-4008-B0F0-E55C8B1DE311}">
      <dgm:prSet/>
      <dgm:spPr/>
      <dgm:t>
        <a:bodyPr/>
        <a:lstStyle/>
        <a:p>
          <a:endParaRPr lang="es-ES" sz="1200">
            <a:latin typeface="Calibri" pitchFamily="34" charset="0"/>
          </a:endParaRPr>
        </a:p>
      </dgm:t>
    </dgm:pt>
    <dgm:pt modelId="{5F215C5A-82B6-4AF8-8558-982D286FADFB}">
      <dgm:prSet phldrT="[Texto]" custT="1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ES" sz="1200" dirty="0" smtClean="0">
              <a:latin typeface="Calibri" pitchFamily="34" charset="0"/>
            </a:rPr>
            <a:t>Dpto. Logística</a:t>
          </a:r>
          <a:endParaRPr lang="es-ES" sz="1200" dirty="0">
            <a:latin typeface="Calibri" pitchFamily="34" charset="0"/>
          </a:endParaRPr>
        </a:p>
      </dgm:t>
    </dgm:pt>
    <dgm:pt modelId="{45CD6A6E-E3D4-4402-99BD-268B2E377533}" type="parTrans" cxnId="{C1005A28-DD35-4F50-8867-C5A71266D1B8}">
      <dgm:prSet/>
      <dgm:spPr/>
      <dgm:t>
        <a:bodyPr/>
        <a:lstStyle/>
        <a:p>
          <a:endParaRPr lang="es-ES" sz="1200">
            <a:latin typeface="Calibri" pitchFamily="34" charset="0"/>
          </a:endParaRPr>
        </a:p>
      </dgm:t>
    </dgm:pt>
    <dgm:pt modelId="{626EC789-C548-4785-8DA5-1318B1157AE3}" type="sibTrans" cxnId="{C1005A28-DD35-4F50-8867-C5A71266D1B8}">
      <dgm:prSet/>
      <dgm:spPr/>
      <dgm:t>
        <a:bodyPr/>
        <a:lstStyle/>
        <a:p>
          <a:endParaRPr lang="es-ES" sz="1200">
            <a:latin typeface="Calibri" pitchFamily="34" charset="0"/>
          </a:endParaRPr>
        </a:p>
      </dgm:t>
    </dgm:pt>
    <dgm:pt modelId="{0CF284C7-0C11-4B49-88EB-0436F6903296}">
      <dgm:prSet phldrT="[Texto]" custT="1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ES" sz="1200" dirty="0" smtClean="0">
              <a:latin typeface="Calibri" pitchFamily="34" charset="0"/>
            </a:rPr>
            <a:t>Dpto. </a:t>
          </a:r>
          <a:r>
            <a:rPr lang="es-ES" sz="1200" dirty="0" smtClean="0">
              <a:latin typeface="Calibri" pitchFamily="34" charset="0"/>
            </a:rPr>
            <a:t>Técnico</a:t>
          </a:r>
        </a:p>
      </dgm:t>
    </dgm:pt>
    <dgm:pt modelId="{9B218BA6-8E11-4ED3-9F73-E1DF316AB3B9}" type="parTrans" cxnId="{AC5EDE2F-E57C-4C31-9B53-F606A6FB78D2}">
      <dgm:prSet/>
      <dgm:spPr/>
      <dgm:t>
        <a:bodyPr/>
        <a:lstStyle/>
        <a:p>
          <a:endParaRPr lang="es-ES" sz="1200">
            <a:latin typeface="Calibri" pitchFamily="34" charset="0"/>
          </a:endParaRPr>
        </a:p>
      </dgm:t>
    </dgm:pt>
    <dgm:pt modelId="{BABF59DE-7A1A-4B34-9CAE-1215A1661AB8}" type="sibTrans" cxnId="{AC5EDE2F-E57C-4C31-9B53-F606A6FB78D2}">
      <dgm:prSet/>
      <dgm:spPr/>
      <dgm:t>
        <a:bodyPr/>
        <a:lstStyle/>
        <a:p>
          <a:endParaRPr lang="es-ES" sz="1200">
            <a:latin typeface="Calibri" pitchFamily="34" charset="0"/>
          </a:endParaRPr>
        </a:p>
      </dgm:t>
    </dgm:pt>
    <dgm:pt modelId="{77B42AD6-E5AA-4424-8292-2084E7E21986}">
      <dgm:prSet custT="1"/>
      <dgm:spPr/>
      <dgm:t>
        <a:bodyPr/>
        <a:lstStyle/>
        <a:p>
          <a:r>
            <a:rPr lang="es-ES" sz="1200" dirty="0" smtClean="0">
              <a:latin typeface="Calibri" pitchFamily="34" charset="0"/>
            </a:rPr>
            <a:t>Resp. Calidad</a:t>
          </a:r>
          <a:endParaRPr lang="es-ES" sz="1200" dirty="0">
            <a:latin typeface="Calibri" pitchFamily="34" charset="0"/>
          </a:endParaRPr>
        </a:p>
      </dgm:t>
    </dgm:pt>
    <dgm:pt modelId="{93DB423A-68BB-45C8-A40C-B59A393DE65C}" type="parTrans" cxnId="{C9C266F8-43D1-41BE-ACF0-04E2355EBB59}">
      <dgm:prSet/>
      <dgm:spPr/>
      <dgm:t>
        <a:bodyPr/>
        <a:lstStyle/>
        <a:p>
          <a:endParaRPr lang="es-ES" sz="1200">
            <a:latin typeface="Calibri" pitchFamily="34" charset="0"/>
          </a:endParaRPr>
        </a:p>
      </dgm:t>
    </dgm:pt>
    <dgm:pt modelId="{59BA9251-CDBB-4DDD-9B17-297A06250BC0}" type="sibTrans" cxnId="{C9C266F8-43D1-41BE-ACF0-04E2355EBB59}">
      <dgm:prSet/>
      <dgm:spPr/>
      <dgm:t>
        <a:bodyPr/>
        <a:lstStyle/>
        <a:p>
          <a:endParaRPr lang="es-ES" sz="1200">
            <a:latin typeface="Calibri" pitchFamily="34" charset="0"/>
          </a:endParaRPr>
        </a:p>
      </dgm:t>
    </dgm:pt>
    <dgm:pt modelId="{CD1298B7-255B-4306-A89C-8C103B9F2C7F}">
      <dgm:prSet custT="1"/>
      <dgm:spPr/>
      <dgm:t>
        <a:bodyPr/>
        <a:lstStyle/>
        <a:p>
          <a:r>
            <a:rPr lang="es-ES" sz="1200" dirty="0" smtClean="0">
              <a:latin typeface="Calibri" pitchFamily="34" charset="0"/>
            </a:rPr>
            <a:t>Resp. Mecanización</a:t>
          </a:r>
        </a:p>
        <a:p>
          <a:r>
            <a:rPr lang="es-ES" sz="1200" dirty="0" smtClean="0">
              <a:latin typeface="Calibri" pitchFamily="34" charset="0"/>
            </a:rPr>
            <a:t>Servicio Técnico</a:t>
          </a:r>
        </a:p>
      </dgm:t>
    </dgm:pt>
    <dgm:pt modelId="{67AE98D0-B851-4626-B783-6591606CC731}" type="parTrans" cxnId="{9454E77A-2BEE-4973-8639-B17882B95902}">
      <dgm:prSet>
        <dgm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s-ES" sz="1200">
            <a:latin typeface="Calibri" pitchFamily="34" charset="0"/>
          </a:endParaRPr>
        </a:p>
      </dgm:t>
    </dgm:pt>
    <dgm:pt modelId="{EDEDC9D3-5C1A-41A8-97C7-4DC133784849}" type="sibTrans" cxnId="{9454E77A-2BEE-4973-8639-B17882B95902}">
      <dgm:prSet/>
      <dgm:spPr/>
      <dgm:t>
        <a:bodyPr/>
        <a:lstStyle/>
        <a:p>
          <a:endParaRPr lang="es-ES" sz="1200">
            <a:latin typeface="Calibri" pitchFamily="34" charset="0"/>
          </a:endParaRPr>
        </a:p>
      </dgm:t>
    </dgm:pt>
    <dgm:pt modelId="{4655E31A-2C73-47FF-82EC-15BD48752C11}">
      <dgm:prSet custT="1"/>
      <dgm:spPr/>
      <dgm:t>
        <a:bodyPr/>
        <a:lstStyle/>
        <a:p>
          <a:r>
            <a:rPr lang="es-ES" sz="1200" dirty="0" smtClean="0">
              <a:latin typeface="Calibri" pitchFamily="34" charset="0"/>
            </a:rPr>
            <a:t>Resp. Consumibles</a:t>
          </a:r>
          <a:endParaRPr lang="es-ES" sz="1200" dirty="0">
            <a:latin typeface="Calibri" pitchFamily="34" charset="0"/>
          </a:endParaRPr>
        </a:p>
      </dgm:t>
    </dgm:pt>
    <dgm:pt modelId="{ED25E3BF-5C5F-4D0F-8CDA-E0879C05ECF3}" type="parTrans" cxnId="{3D1FFA72-6E55-4BA9-9983-12B38A41F343}">
      <dgm:prSet/>
      <dgm:spPr/>
      <dgm:t>
        <a:bodyPr/>
        <a:lstStyle/>
        <a:p>
          <a:endParaRPr lang="es-ES" sz="1200">
            <a:latin typeface="Calibri" pitchFamily="34" charset="0"/>
          </a:endParaRPr>
        </a:p>
      </dgm:t>
    </dgm:pt>
    <dgm:pt modelId="{8B46FA9A-4FA1-4A45-A92F-F783554A8161}" type="sibTrans" cxnId="{3D1FFA72-6E55-4BA9-9983-12B38A41F343}">
      <dgm:prSet/>
      <dgm:spPr/>
      <dgm:t>
        <a:bodyPr/>
        <a:lstStyle/>
        <a:p>
          <a:endParaRPr lang="es-ES" sz="1200">
            <a:latin typeface="Calibri" pitchFamily="34" charset="0"/>
          </a:endParaRPr>
        </a:p>
      </dgm:t>
    </dgm:pt>
    <dgm:pt modelId="{37ACEC95-8EEE-4EEE-8E42-BC820B7292F5}">
      <dgm:prSet custT="1"/>
      <dgm:spPr/>
      <dgm:t>
        <a:bodyPr/>
        <a:lstStyle/>
        <a:p>
          <a:r>
            <a:rPr lang="es-ES" sz="1200" dirty="0" smtClean="0">
              <a:latin typeface="Calibri" pitchFamily="34" charset="0"/>
            </a:rPr>
            <a:t>Resp. Atención al Cliente</a:t>
          </a:r>
          <a:endParaRPr lang="es-ES" sz="1200" dirty="0">
            <a:latin typeface="Calibri" pitchFamily="34" charset="0"/>
          </a:endParaRPr>
        </a:p>
      </dgm:t>
    </dgm:pt>
    <dgm:pt modelId="{B1380F20-8D59-4AE4-9DBE-2B71B9F74D5B}" type="parTrans" cxnId="{4DC7CE60-1673-4773-B2C5-EF5C31164C16}">
      <dgm:prSet>
        <dgm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s-ES" sz="1200">
            <a:latin typeface="Calibri" pitchFamily="34" charset="0"/>
          </a:endParaRPr>
        </a:p>
      </dgm:t>
    </dgm:pt>
    <dgm:pt modelId="{29DDA6DE-FFD0-4D46-A363-3DC94DAA4880}" type="sibTrans" cxnId="{4DC7CE60-1673-4773-B2C5-EF5C31164C16}">
      <dgm:prSet/>
      <dgm:spPr/>
      <dgm:t>
        <a:bodyPr/>
        <a:lstStyle/>
        <a:p>
          <a:endParaRPr lang="es-ES" sz="1200">
            <a:latin typeface="Calibri" pitchFamily="34" charset="0"/>
          </a:endParaRPr>
        </a:p>
      </dgm:t>
    </dgm:pt>
    <dgm:pt modelId="{E8D3A624-3E7B-4861-8DAB-7C6D63A62453}">
      <dgm:prSet custT="1"/>
      <dgm:spPr/>
      <dgm:t>
        <a:bodyPr/>
        <a:lstStyle/>
        <a:p>
          <a:r>
            <a:rPr lang="es-ES" sz="1200" dirty="0" smtClean="0">
              <a:latin typeface="Calibri" pitchFamily="34" charset="0"/>
            </a:rPr>
            <a:t>Resp. Facturación</a:t>
          </a:r>
          <a:endParaRPr lang="es-ES" sz="1200" dirty="0">
            <a:latin typeface="Calibri" pitchFamily="34" charset="0"/>
          </a:endParaRPr>
        </a:p>
      </dgm:t>
    </dgm:pt>
    <dgm:pt modelId="{CF4175E4-A55E-4A14-9E31-BC5A92634DFD}" type="parTrans" cxnId="{3F41A12D-BD89-4625-BA7A-530C07D311F1}">
      <dgm:prSet>
        <dgm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s-ES" sz="1200">
            <a:latin typeface="Calibri" pitchFamily="34" charset="0"/>
          </a:endParaRPr>
        </a:p>
      </dgm:t>
    </dgm:pt>
    <dgm:pt modelId="{1A63928A-8D1F-45E8-9398-6AC42C9FE3D2}" type="sibTrans" cxnId="{3F41A12D-BD89-4625-BA7A-530C07D311F1}">
      <dgm:prSet/>
      <dgm:spPr/>
      <dgm:t>
        <a:bodyPr/>
        <a:lstStyle/>
        <a:p>
          <a:endParaRPr lang="es-ES" sz="1200">
            <a:latin typeface="Calibri" pitchFamily="34" charset="0"/>
          </a:endParaRPr>
        </a:p>
      </dgm:t>
    </dgm:pt>
    <dgm:pt modelId="{31DB4C8F-1EDF-4D09-9337-AA447D40A6C4}">
      <dgm:prSet custT="1"/>
      <dgm:spPr/>
      <dgm:t>
        <a:bodyPr/>
        <a:lstStyle/>
        <a:p>
          <a:r>
            <a:rPr lang="es-ES" sz="1200" dirty="0" smtClean="0">
              <a:latin typeface="Calibri" pitchFamily="34" charset="0"/>
            </a:rPr>
            <a:t>Resp. Logística</a:t>
          </a:r>
          <a:endParaRPr lang="es-ES" sz="1200" dirty="0">
            <a:latin typeface="Calibri" pitchFamily="34" charset="0"/>
          </a:endParaRPr>
        </a:p>
      </dgm:t>
    </dgm:pt>
    <dgm:pt modelId="{27118AEE-2C79-4BF2-B71B-E5C685ED96AD}" type="parTrans" cxnId="{269EA6A1-5C43-434E-80D3-18604AB69425}">
      <dgm:prSet>
        <dgm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s-ES" sz="1200">
            <a:latin typeface="Calibri" pitchFamily="34" charset="0"/>
          </a:endParaRPr>
        </a:p>
      </dgm:t>
    </dgm:pt>
    <dgm:pt modelId="{80541E6C-82FF-4C8F-8953-BDBE6B2C2168}" type="sibTrans" cxnId="{269EA6A1-5C43-434E-80D3-18604AB69425}">
      <dgm:prSet/>
      <dgm:spPr/>
      <dgm:t>
        <a:bodyPr/>
        <a:lstStyle/>
        <a:p>
          <a:endParaRPr lang="es-ES" sz="1200">
            <a:latin typeface="Calibri" pitchFamily="34" charset="0"/>
          </a:endParaRPr>
        </a:p>
      </dgm:t>
    </dgm:pt>
    <dgm:pt modelId="{3EE59007-38AD-4D45-8D3B-B330F96735D3}">
      <dgm:prSet custT="1"/>
      <dgm:spPr/>
      <dgm:t>
        <a:bodyPr/>
        <a:lstStyle/>
        <a:p>
          <a:r>
            <a:rPr lang="es-ES" sz="1200" dirty="0" smtClean="0">
              <a:latin typeface="Calibri" pitchFamily="34" charset="0"/>
            </a:rPr>
            <a:t>Responsable Servicio Técnico</a:t>
          </a:r>
          <a:endParaRPr lang="es-ES" sz="1200" dirty="0">
            <a:latin typeface="Calibri" pitchFamily="34" charset="0"/>
          </a:endParaRPr>
        </a:p>
      </dgm:t>
    </dgm:pt>
    <dgm:pt modelId="{4F658492-5769-44E3-90F1-FBDBD69777B5}" type="parTrans" cxnId="{A4D09209-2E68-4001-859C-33968147692F}">
      <dgm:prSet>
        <dgm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s-ES" sz="1200">
            <a:latin typeface="Calibri" pitchFamily="34" charset="0"/>
          </a:endParaRPr>
        </a:p>
      </dgm:t>
    </dgm:pt>
    <dgm:pt modelId="{C914407F-EA20-42D8-AC7B-0828E0926AF2}" type="sibTrans" cxnId="{A4D09209-2E68-4001-859C-33968147692F}">
      <dgm:prSet/>
      <dgm:spPr/>
      <dgm:t>
        <a:bodyPr/>
        <a:lstStyle/>
        <a:p>
          <a:endParaRPr lang="es-ES" sz="1200">
            <a:latin typeface="Calibri" pitchFamily="34" charset="0"/>
          </a:endParaRPr>
        </a:p>
      </dgm:t>
    </dgm:pt>
    <dgm:pt modelId="{83103C15-280E-4B64-96A8-65E6FD2D65EC}">
      <dgm:prSet custT="1"/>
      <dgm:spPr/>
      <dgm:t>
        <a:bodyPr/>
        <a:lstStyle/>
        <a:p>
          <a:r>
            <a:rPr lang="es-ES" sz="1200" dirty="0" smtClean="0">
              <a:latin typeface="Calibri" pitchFamily="34" charset="0"/>
            </a:rPr>
            <a:t>Técnicos</a:t>
          </a:r>
          <a:endParaRPr lang="es-ES" sz="1200" dirty="0">
            <a:latin typeface="Calibri" pitchFamily="34" charset="0"/>
          </a:endParaRPr>
        </a:p>
      </dgm:t>
    </dgm:pt>
    <dgm:pt modelId="{9BD997DF-BDFF-4619-8055-4832E7546C65}" type="parTrans" cxnId="{5200B690-0FFF-465B-87B4-2100DBE61165}">
      <dgm:prSet>
        <dgm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s-ES" sz="1200">
            <a:latin typeface="Calibri" pitchFamily="34" charset="0"/>
          </a:endParaRPr>
        </a:p>
      </dgm:t>
    </dgm:pt>
    <dgm:pt modelId="{B39DB70E-BAB7-488A-A346-FE266F4765DF}" type="sibTrans" cxnId="{5200B690-0FFF-465B-87B4-2100DBE61165}">
      <dgm:prSet/>
      <dgm:spPr/>
      <dgm:t>
        <a:bodyPr/>
        <a:lstStyle/>
        <a:p>
          <a:endParaRPr lang="es-ES" sz="1200">
            <a:latin typeface="Calibri" pitchFamily="34" charset="0"/>
          </a:endParaRPr>
        </a:p>
      </dgm:t>
    </dgm:pt>
    <dgm:pt modelId="{B366D540-A1CA-4183-ABB2-571038BE6CCB}" type="pres">
      <dgm:prSet presAssocID="{34BE0231-02F8-4BDC-BD09-C11FE164E1F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ES"/>
        </a:p>
      </dgm:t>
    </dgm:pt>
    <dgm:pt modelId="{B7625915-FDDE-4F2A-A653-3DAAC61CFCEB}" type="pres">
      <dgm:prSet presAssocID="{5311275E-2561-4E85-8050-851AC763F1A8}" presName="hierRoot1" presStyleCnt="0">
        <dgm:presLayoutVars>
          <dgm:hierBranch val="init"/>
        </dgm:presLayoutVars>
      </dgm:prSet>
      <dgm:spPr/>
      <dgm:t>
        <a:bodyPr/>
        <a:lstStyle/>
        <a:p>
          <a:endParaRPr lang="es-ES"/>
        </a:p>
      </dgm:t>
    </dgm:pt>
    <dgm:pt modelId="{99D15F69-FD6F-4FF4-9F55-338BA0334042}" type="pres">
      <dgm:prSet presAssocID="{5311275E-2561-4E85-8050-851AC763F1A8}" presName="rootComposite1" presStyleCnt="0"/>
      <dgm:spPr/>
      <dgm:t>
        <a:bodyPr/>
        <a:lstStyle/>
        <a:p>
          <a:endParaRPr lang="es-ES"/>
        </a:p>
      </dgm:t>
    </dgm:pt>
    <dgm:pt modelId="{D071C1FF-7015-4F96-BE28-B1730880E998}" type="pres">
      <dgm:prSet presAssocID="{5311275E-2561-4E85-8050-851AC763F1A8}" presName="rootText1" presStyleLbl="node0" presStyleIdx="0" presStyleCnt="1" custScaleX="139472" custScaleY="112211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FB37A32D-5275-4981-A6C9-333F43FAA7F1}" type="pres">
      <dgm:prSet presAssocID="{5311275E-2561-4E85-8050-851AC763F1A8}" presName="rootConnector1" presStyleLbl="node1" presStyleIdx="0" presStyleCnt="0"/>
      <dgm:spPr/>
      <dgm:t>
        <a:bodyPr/>
        <a:lstStyle/>
        <a:p>
          <a:endParaRPr lang="es-ES"/>
        </a:p>
      </dgm:t>
    </dgm:pt>
    <dgm:pt modelId="{C0E0A677-69CA-41B8-82D7-D27905BF6B6E}" type="pres">
      <dgm:prSet presAssocID="{5311275E-2561-4E85-8050-851AC763F1A8}" presName="hierChild2" presStyleCnt="0"/>
      <dgm:spPr/>
      <dgm:t>
        <a:bodyPr/>
        <a:lstStyle/>
        <a:p>
          <a:endParaRPr lang="es-ES"/>
        </a:p>
      </dgm:t>
    </dgm:pt>
    <dgm:pt modelId="{7DE517CF-8D04-47A8-A9D3-C4E5852EFDD0}" type="pres">
      <dgm:prSet presAssocID="{66E56E43-6CC2-4AF4-86E1-68E8221C122C}" presName="Name37" presStyleLbl="parChTrans1D2" presStyleIdx="0" presStyleCnt="4"/>
      <dgm:spPr/>
      <dgm:t>
        <a:bodyPr/>
        <a:lstStyle/>
        <a:p>
          <a:endParaRPr lang="es-ES"/>
        </a:p>
      </dgm:t>
    </dgm:pt>
    <dgm:pt modelId="{41EF259E-AB84-4EB5-BBB0-A5E0E3C75DFD}" type="pres">
      <dgm:prSet presAssocID="{881A6C87-2BF9-46F7-9095-E3E559CE1F92}" presName="hierRoot2" presStyleCnt="0">
        <dgm:presLayoutVars>
          <dgm:hierBranch/>
        </dgm:presLayoutVars>
      </dgm:prSet>
      <dgm:spPr/>
      <dgm:t>
        <a:bodyPr/>
        <a:lstStyle/>
        <a:p>
          <a:endParaRPr lang="es-ES"/>
        </a:p>
      </dgm:t>
    </dgm:pt>
    <dgm:pt modelId="{23275A71-7BA9-4F32-87A7-EAC543A5B7D0}" type="pres">
      <dgm:prSet presAssocID="{881A6C87-2BF9-46F7-9095-E3E559CE1F92}" presName="rootComposite" presStyleCnt="0"/>
      <dgm:spPr/>
      <dgm:t>
        <a:bodyPr/>
        <a:lstStyle/>
        <a:p>
          <a:endParaRPr lang="es-ES"/>
        </a:p>
      </dgm:t>
    </dgm:pt>
    <dgm:pt modelId="{F12B0E6A-1670-4482-A5BA-561764081BA4}" type="pres">
      <dgm:prSet presAssocID="{881A6C87-2BF9-46F7-9095-E3E559CE1F92}" presName="rootText" presStyleLbl="node2" presStyleIdx="0" presStyleCnt="3" custScaleX="168161" custScaleY="11042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57B0B7BD-5706-44C5-8DCE-A7604B431155}" type="pres">
      <dgm:prSet presAssocID="{881A6C87-2BF9-46F7-9095-E3E559CE1F92}" presName="rootConnector" presStyleLbl="node2" presStyleIdx="0" presStyleCnt="3"/>
      <dgm:spPr/>
      <dgm:t>
        <a:bodyPr/>
        <a:lstStyle/>
        <a:p>
          <a:endParaRPr lang="es-ES"/>
        </a:p>
      </dgm:t>
    </dgm:pt>
    <dgm:pt modelId="{7E7AF96E-CD35-4D6C-BAB9-655C49480833}" type="pres">
      <dgm:prSet presAssocID="{881A6C87-2BF9-46F7-9095-E3E559CE1F92}" presName="hierChild4" presStyleCnt="0"/>
      <dgm:spPr/>
      <dgm:t>
        <a:bodyPr/>
        <a:lstStyle/>
        <a:p>
          <a:endParaRPr lang="es-ES"/>
        </a:p>
      </dgm:t>
    </dgm:pt>
    <dgm:pt modelId="{7ADF40C3-EFCB-4679-AEA5-B3261699B315}" type="pres">
      <dgm:prSet presAssocID="{67AE98D0-B851-4626-B783-6591606CC731}" presName="Name35" presStyleLbl="parChTrans1D3" presStyleIdx="0" presStyleCnt="7"/>
      <dgm:spPr/>
      <dgm:t>
        <a:bodyPr/>
        <a:lstStyle/>
        <a:p>
          <a:endParaRPr lang="es-ES"/>
        </a:p>
      </dgm:t>
    </dgm:pt>
    <dgm:pt modelId="{BAF4112B-A782-449F-97D9-F1C52F62270F}" type="pres">
      <dgm:prSet presAssocID="{CD1298B7-255B-4306-A89C-8C103B9F2C7F}" presName="hierRoot2" presStyleCnt="0">
        <dgm:presLayoutVars>
          <dgm:hierBranch/>
        </dgm:presLayoutVars>
      </dgm:prSet>
      <dgm:spPr/>
      <dgm:t>
        <a:bodyPr/>
        <a:lstStyle/>
        <a:p>
          <a:endParaRPr lang="es-ES"/>
        </a:p>
      </dgm:t>
    </dgm:pt>
    <dgm:pt modelId="{B6A6DC1A-A455-4D21-9967-DB007FA1ACB7}" type="pres">
      <dgm:prSet presAssocID="{CD1298B7-255B-4306-A89C-8C103B9F2C7F}" presName="rootComposite" presStyleCnt="0"/>
      <dgm:spPr/>
      <dgm:t>
        <a:bodyPr/>
        <a:lstStyle/>
        <a:p>
          <a:endParaRPr lang="es-ES"/>
        </a:p>
      </dgm:t>
    </dgm:pt>
    <dgm:pt modelId="{B97001E9-374D-4136-A32B-55B65785D2EF}" type="pres">
      <dgm:prSet presAssocID="{CD1298B7-255B-4306-A89C-8C103B9F2C7F}" presName="rootText" presStyleLbl="node3" presStyleIdx="0" presStyleCnt="7" custScaleX="129639" custScaleY="150479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BCA6ECC8-A86B-421A-B5D8-88F659C3BDAA}" type="pres">
      <dgm:prSet presAssocID="{CD1298B7-255B-4306-A89C-8C103B9F2C7F}" presName="rootConnector" presStyleLbl="node3" presStyleIdx="0" presStyleCnt="7"/>
      <dgm:spPr/>
      <dgm:t>
        <a:bodyPr/>
        <a:lstStyle/>
        <a:p>
          <a:endParaRPr lang="es-ES"/>
        </a:p>
      </dgm:t>
    </dgm:pt>
    <dgm:pt modelId="{69F312AE-FDD0-47EF-BFC6-FB56FBB268DD}" type="pres">
      <dgm:prSet presAssocID="{CD1298B7-255B-4306-A89C-8C103B9F2C7F}" presName="hierChild4" presStyleCnt="0"/>
      <dgm:spPr/>
      <dgm:t>
        <a:bodyPr/>
        <a:lstStyle/>
        <a:p>
          <a:endParaRPr lang="es-ES"/>
        </a:p>
      </dgm:t>
    </dgm:pt>
    <dgm:pt modelId="{7CD02E31-1440-4739-9A7B-37780FE3A132}" type="pres">
      <dgm:prSet presAssocID="{CD1298B7-255B-4306-A89C-8C103B9F2C7F}" presName="hierChild5" presStyleCnt="0"/>
      <dgm:spPr/>
      <dgm:t>
        <a:bodyPr/>
        <a:lstStyle/>
        <a:p>
          <a:endParaRPr lang="es-ES"/>
        </a:p>
      </dgm:t>
    </dgm:pt>
    <dgm:pt modelId="{D0F7DAC5-8E3C-45CD-8DF4-4004BA917D11}" type="pres">
      <dgm:prSet presAssocID="{ED25E3BF-5C5F-4D0F-8CDA-E0879C05ECF3}" presName="Name35" presStyleLbl="parChTrans1D3" presStyleIdx="1" presStyleCnt="7"/>
      <dgm:spPr/>
      <dgm:t>
        <a:bodyPr/>
        <a:lstStyle/>
        <a:p>
          <a:endParaRPr lang="es-ES"/>
        </a:p>
      </dgm:t>
    </dgm:pt>
    <dgm:pt modelId="{ADD762A7-2138-490B-B315-A00CCB28272C}" type="pres">
      <dgm:prSet presAssocID="{4655E31A-2C73-47FF-82EC-15BD48752C11}" presName="hierRoot2" presStyleCnt="0">
        <dgm:presLayoutVars>
          <dgm:hierBranch val="init"/>
        </dgm:presLayoutVars>
      </dgm:prSet>
      <dgm:spPr/>
      <dgm:t>
        <a:bodyPr/>
        <a:lstStyle/>
        <a:p>
          <a:endParaRPr lang="es-ES"/>
        </a:p>
      </dgm:t>
    </dgm:pt>
    <dgm:pt modelId="{F27F927A-14E7-4511-A52C-1E398F3E3D67}" type="pres">
      <dgm:prSet presAssocID="{4655E31A-2C73-47FF-82EC-15BD48752C11}" presName="rootComposite" presStyleCnt="0"/>
      <dgm:spPr/>
      <dgm:t>
        <a:bodyPr/>
        <a:lstStyle/>
        <a:p>
          <a:endParaRPr lang="es-ES"/>
        </a:p>
      </dgm:t>
    </dgm:pt>
    <dgm:pt modelId="{0210E57D-B5D5-4FCD-8A69-17A72EF4BB6B}" type="pres">
      <dgm:prSet presAssocID="{4655E31A-2C73-47FF-82EC-15BD48752C11}" presName="rootText" presStyleLbl="node3" presStyleIdx="1" presStyleCnt="7" custScaleX="116268" custScaleY="121267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93CF43EC-59E6-45B8-8729-DDBFDC068EAD}" type="pres">
      <dgm:prSet presAssocID="{4655E31A-2C73-47FF-82EC-15BD48752C11}" presName="rootConnector" presStyleLbl="node3" presStyleIdx="1" presStyleCnt="7"/>
      <dgm:spPr/>
      <dgm:t>
        <a:bodyPr/>
        <a:lstStyle/>
        <a:p>
          <a:endParaRPr lang="es-ES"/>
        </a:p>
      </dgm:t>
    </dgm:pt>
    <dgm:pt modelId="{FCE63C67-2B6A-4D77-802E-AA62296A838F}" type="pres">
      <dgm:prSet presAssocID="{4655E31A-2C73-47FF-82EC-15BD48752C11}" presName="hierChild4" presStyleCnt="0"/>
      <dgm:spPr/>
      <dgm:t>
        <a:bodyPr/>
        <a:lstStyle/>
        <a:p>
          <a:endParaRPr lang="es-ES"/>
        </a:p>
      </dgm:t>
    </dgm:pt>
    <dgm:pt modelId="{895036F6-52AA-42E1-8CF4-838192273137}" type="pres">
      <dgm:prSet presAssocID="{4655E31A-2C73-47FF-82EC-15BD48752C11}" presName="hierChild5" presStyleCnt="0"/>
      <dgm:spPr/>
      <dgm:t>
        <a:bodyPr/>
        <a:lstStyle/>
        <a:p>
          <a:endParaRPr lang="es-ES"/>
        </a:p>
      </dgm:t>
    </dgm:pt>
    <dgm:pt modelId="{EB450E77-E46F-40FD-B4F5-659E2A35EDA7}" type="pres">
      <dgm:prSet presAssocID="{B1380F20-8D59-4AE4-9DBE-2B71B9F74D5B}" presName="Name35" presStyleLbl="parChTrans1D3" presStyleIdx="2" presStyleCnt="7"/>
      <dgm:spPr/>
      <dgm:t>
        <a:bodyPr/>
        <a:lstStyle/>
        <a:p>
          <a:endParaRPr lang="es-ES"/>
        </a:p>
      </dgm:t>
    </dgm:pt>
    <dgm:pt modelId="{87FDF4DF-98C6-42D5-B29F-C8E7AEDEEADC}" type="pres">
      <dgm:prSet presAssocID="{37ACEC95-8EEE-4EEE-8E42-BC820B7292F5}" presName="hierRoot2" presStyleCnt="0">
        <dgm:presLayoutVars>
          <dgm:hierBranch val="init"/>
        </dgm:presLayoutVars>
      </dgm:prSet>
      <dgm:spPr/>
      <dgm:t>
        <a:bodyPr/>
        <a:lstStyle/>
        <a:p>
          <a:endParaRPr lang="es-ES"/>
        </a:p>
      </dgm:t>
    </dgm:pt>
    <dgm:pt modelId="{3BE3DA29-E791-42E8-8A19-E4D235BBDD71}" type="pres">
      <dgm:prSet presAssocID="{37ACEC95-8EEE-4EEE-8E42-BC820B7292F5}" presName="rootComposite" presStyleCnt="0"/>
      <dgm:spPr/>
      <dgm:t>
        <a:bodyPr/>
        <a:lstStyle/>
        <a:p>
          <a:endParaRPr lang="es-ES"/>
        </a:p>
      </dgm:t>
    </dgm:pt>
    <dgm:pt modelId="{0E5800DC-327A-4D6B-8804-A3F30633BEC2}" type="pres">
      <dgm:prSet presAssocID="{37ACEC95-8EEE-4EEE-8E42-BC820B7292F5}" presName="rootText" presStyleLbl="node3" presStyleIdx="2" presStyleCnt="7" custScaleX="123083" custScaleY="11083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5CC80FBA-D066-4C1A-B5F8-3D6AAE595902}" type="pres">
      <dgm:prSet presAssocID="{37ACEC95-8EEE-4EEE-8E42-BC820B7292F5}" presName="rootConnector" presStyleLbl="node3" presStyleIdx="2" presStyleCnt="7"/>
      <dgm:spPr/>
      <dgm:t>
        <a:bodyPr/>
        <a:lstStyle/>
        <a:p>
          <a:endParaRPr lang="es-ES"/>
        </a:p>
      </dgm:t>
    </dgm:pt>
    <dgm:pt modelId="{89FD2AAC-802A-4221-AA39-8048B4BD55E4}" type="pres">
      <dgm:prSet presAssocID="{37ACEC95-8EEE-4EEE-8E42-BC820B7292F5}" presName="hierChild4" presStyleCnt="0"/>
      <dgm:spPr/>
      <dgm:t>
        <a:bodyPr/>
        <a:lstStyle/>
        <a:p>
          <a:endParaRPr lang="es-ES"/>
        </a:p>
      </dgm:t>
    </dgm:pt>
    <dgm:pt modelId="{2E713037-678C-4C09-9BB1-3C2D2329A6F0}" type="pres">
      <dgm:prSet presAssocID="{37ACEC95-8EEE-4EEE-8E42-BC820B7292F5}" presName="hierChild5" presStyleCnt="0"/>
      <dgm:spPr/>
      <dgm:t>
        <a:bodyPr/>
        <a:lstStyle/>
        <a:p>
          <a:endParaRPr lang="es-ES"/>
        </a:p>
      </dgm:t>
    </dgm:pt>
    <dgm:pt modelId="{A03FE0C8-30B6-4D73-AC5C-C54234C4FE11}" type="pres">
      <dgm:prSet presAssocID="{CF4175E4-A55E-4A14-9E31-BC5A92634DFD}" presName="Name35" presStyleLbl="parChTrans1D3" presStyleIdx="3" presStyleCnt="7"/>
      <dgm:spPr/>
      <dgm:t>
        <a:bodyPr/>
        <a:lstStyle/>
        <a:p>
          <a:endParaRPr lang="es-ES"/>
        </a:p>
      </dgm:t>
    </dgm:pt>
    <dgm:pt modelId="{BC14FAF6-8680-4E71-B24B-064DFB809CE2}" type="pres">
      <dgm:prSet presAssocID="{E8D3A624-3E7B-4861-8DAB-7C6D63A62453}" presName="hierRoot2" presStyleCnt="0">
        <dgm:presLayoutVars>
          <dgm:hierBranch val="init"/>
        </dgm:presLayoutVars>
      </dgm:prSet>
      <dgm:spPr/>
      <dgm:t>
        <a:bodyPr/>
        <a:lstStyle/>
        <a:p>
          <a:endParaRPr lang="es-ES"/>
        </a:p>
      </dgm:t>
    </dgm:pt>
    <dgm:pt modelId="{85C7766D-04E3-4135-ABFC-3A6D8A5DF225}" type="pres">
      <dgm:prSet presAssocID="{E8D3A624-3E7B-4861-8DAB-7C6D63A62453}" presName="rootComposite" presStyleCnt="0"/>
      <dgm:spPr/>
      <dgm:t>
        <a:bodyPr/>
        <a:lstStyle/>
        <a:p>
          <a:endParaRPr lang="es-ES"/>
        </a:p>
      </dgm:t>
    </dgm:pt>
    <dgm:pt modelId="{AB883064-FC93-43CF-ADC0-D45DE3B16605}" type="pres">
      <dgm:prSet presAssocID="{E8D3A624-3E7B-4861-8DAB-7C6D63A62453}" presName="rootText" presStyleLbl="node3" presStyleIdx="3" presStyleCnt="7" custScaleX="124411" custScaleY="108587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8087C92F-C94A-4BD1-A4A4-A709E3F44933}" type="pres">
      <dgm:prSet presAssocID="{E8D3A624-3E7B-4861-8DAB-7C6D63A62453}" presName="rootConnector" presStyleLbl="node3" presStyleIdx="3" presStyleCnt="7"/>
      <dgm:spPr/>
      <dgm:t>
        <a:bodyPr/>
        <a:lstStyle/>
        <a:p>
          <a:endParaRPr lang="es-ES"/>
        </a:p>
      </dgm:t>
    </dgm:pt>
    <dgm:pt modelId="{88C11BCF-AD01-4758-8D5C-5D1A958D948B}" type="pres">
      <dgm:prSet presAssocID="{E8D3A624-3E7B-4861-8DAB-7C6D63A62453}" presName="hierChild4" presStyleCnt="0"/>
      <dgm:spPr/>
      <dgm:t>
        <a:bodyPr/>
        <a:lstStyle/>
        <a:p>
          <a:endParaRPr lang="es-ES"/>
        </a:p>
      </dgm:t>
    </dgm:pt>
    <dgm:pt modelId="{7B634259-E86A-4941-8962-6EA0C377F618}" type="pres">
      <dgm:prSet presAssocID="{E8D3A624-3E7B-4861-8DAB-7C6D63A62453}" presName="hierChild5" presStyleCnt="0"/>
      <dgm:spPr/>
      <dgm:t>
        <a:bodyPr/>
        <a:lstStyle/>
        <a:p>
          <a:endParaRPr lang="es-ES"/>
        </a:p>
      </dgm:t>
    </dgm:pt>
    <dgm:pt modelId="{7C383469-AF2F-4047-9B00-9A9BC8DEA68E}" type="pres">
      <dgm:prSet presAssocID="{881A6C87-2BF9-46F7-9095-E3E559CE1F92}" presName="hierChild5" presStyleCnt="0"/>
      <dgm:spPr/>
      <dgm:t>
        <a:bodyPr/>
        <a:lstStyle/>
        <a:p>
          <a:endParaRPr lang="es-ES"/>
        </a:p>
      </dgm:t>
    </dgm:pt>
    <dgm:pt modelId="{10BF4ADC-49D9-44D6-BB0D-988A34D950E9}" type="pres">
      <dgm:prSet presAssocID="{45CD6A6E-E3D4-4402-99BD-268B2E377533}" presName="Name37" presStyleLbl="parChTrans1D2" presStyleIdx="1" presStyleCnt="4"/>
      <dgm:spPr/>
      <dgm:t>
        <a:bodyPr/>
        <a:lstStyle/>
        <a:p>
          <a:endParaRPr lang="es-ES"/>
        </a:p>
      </dgm:t>
    </dgm:pt>
    <dgm:pt modelId="{1F60B37F-AB7F-4BE2-BB19-AB3A152E9EC0}" type="pres">
      <dgm:prSet presAssocID="{5F215C5A-82B6-4AF8-8558-982D286FADFB}" presName="hierRoot2" presStyleCnt="0">
        <dgm:presLayoutVars>
          <dgm:hierBranch/>
        </dgm:presLayoutVars>
      </dgm:prSet>
      <dgm:spPr/>
      <dgm:t>
        <a:bodyPr/>
        <a:lstStyle/>
        <a:p>
          <a:endParaRPr lang="es-ES"/>
        </a:p>
      </dgm:t>
    </dgm:pt>
    <dgm:pt modelId="{92F70B27-75A5-415A-BE59-99A6D133A217}" type="pres">
      <dgm:prSet presAssocID="{5F215C5A-82B6-4AF8-8558-982D286FADFB}" presName="rootComposite" presStyleCnt="0"/>
      <dgm:spPr/>
      <dgm:t>
        <a:bodyPr/>
        <a:lstStyle/>
        <a:p>
          <a:endParaRPr lang="es-ES"/>
        </a:p>
      </dgm:t>
    </dgm:pt>
    <dgm:pt modelId="{5E226BB8-283B-4BD0-9110-995E7431FBB0}" type="pres">
      <dgm:prSet presAssocID="{5F215C5A-82B6-4AF8-8558-982D286FADFB}" presName="rootText" presStyleLbl="node2" presStyleIdx="1" presStyleCnt="3" custScaleX="136161" custScaleY="11042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A22FBE5E-9BD7-42DE-A791-4A05B9D0CD38}" type="pres">
      <dgm:prSet presAssocID="{5F215C5A-82B6-4AF8-8558-982D286FADFB}" presName="rootConnector" presStyleLbl="node2" presStyleIdx="1" presStyleCnt="3"/>
      <dgm:spPr/>
      <dgm:t>
        <a:bodyPr/>
        <a:lstStyle/>
        <a:p>
          <a:endParaRPr lang="es-ES"/>
        </a:p>
      </dgm:t>
    </dgm:pt>
    <dgm:pt modelId="{D95E2FB6-5613-4BC5-85E0-C3359F3EAE71}" type="pres">
      <dgm:prSet presAssocID="{5F215C5A-82B6-4AF8-8558-982D286FADFB}" presName="hierChild4" presStyleCnt="0"/>
      <dgm:spPr/>
      <dgm:t>
        <a:bodyPr/>
        <a:lstStyle/>
        <a:p>
          <a:endParaRPr lang="es-ES"/>
        </a:p>
      </dgm:t>
    </dgm:pt>
    <dgm:pt modelId="{F7003387-D05F-45ED-86A1-3E07DEBC792C}" type="pres">
      <dgm:prSet presAssocID="{27118AEE-2C79-4BF2-B71B-E5C685ED96AD}" presName="Name35" presStyleLbl="parChTrans1D3" presStyleIdx="4" presStyleCnt="7"/>
      <dgm:spPr/>
      <dgm:t>
        <a:bodyPr/>
        <a:lstStyle/>
        <a:p>
          <a:endParaRPr lang="es-ES"/>
        </a:p>
      </dgm:t>
    </dgm:pt>
    <dgm:pt modelId="{A562AEDB-686A-43BA-A810-32B2CA7570C5}" type="pres">
      <dgm:prSet presAssocID="{31DB4C8F-1EDF-4D09-9337-AA447D40A6C4}" presName="hierRoot2" presStyleCnt="0">
        <dgm:presLayoutVars>
          <dgm:hierBranch/>
        </dgm:presLayoutVars>
      </dgm:prSet>
      <dgm:spPr/>
      <dgm:t>
        <a:bodyPr/>
        <a:lstStyle/>
        <a:p>
          <a:endParaRPr lang="es-ES"/>
        </a:p>
      </dgm:t>
    </dgm:pt>
    <dgm:pt modelId="{8B52C263-085F-4920-B4EB-DE72EC21B599}" type="pres">
      <dgm:prSet presAssocID="{31DB4C8F-1EDF-4D09-9337-AA447D40A6C4}" presName="rootComposite" presStyleCnt="0"/>
      <dgm:spPr/>
      <dgm:t>
        <a:bodyPr/>
        <a:lstStyle/>
        <a:p>
          <a:endParaRPr lang="es-ES"/>
        </a:p>
      </dgm:t>
    </dgm:pt>
    <dgm:pt modelId="{0E7A47CF-02EE-456C-BEA1-ABB59F012FBB}" type="pres">
      <dgm:prSet presAssocID="{31DB4C8F-1EDF-4D09-9337-AA447D40A6C4}" presName="rootText" presStyleLbl="node3" presStyleIdx="4" presStyleCnt="7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DBC82D7A-690F-48C0-B8F4-790166A72117}" type="pres">
      <dgm:prSet presAssocID="{31DB4C8F-1EDF-4D09-9337-AA447D40A6C4}" presName="rootConnector" presStyleLbl="node3" presStyleIdx="4" presStyleCnt="7"/>
      <dgm:spPr/>
      <dgm:t>
        <a:bodyPr/>
        <a:lstStyle/>
        <a:p>
          <a:endParaRPr lang="es-ES"/>
        </a:p>
      </dgm:t>
    </dgm:pt>
    <dgm:pt modelId="{9B7A747F-27B2-4E90-B910-C74E0150A611}" type="pres">
      <dgm:prSet presAssocID="{31DB4C8F-1EDF-4D09-9337-AA447D40A6C4}" presName="hierChild4" presStyleCnt="0"/>
      <dgm:spPr/>
      <dgm:t>
        <a:bodyPr/>
        <a:lstStyle/>
        <a:p>
          <a:endParaRPr lang="es-ES"/>
        </a:p>
      </dgm:t>
    </dgm:pt>
    <dgm:pt modelId="{52EC2669-9929-46DD-B481-079B566DC352}" type="pres">
      <dgm:prSet presAssocID="{31DB4C8F-1EDF-4D09-9337-AA447D40A6C4}" presName="hierChild5" presStyleCnt="0"/>
      <dgm:spPr/>
      <dgm:t>
        <a:bodyPr/>
        <a:lstStyle/>
        <a:p>
          <a:endParaRPr lang="es-ES"/>
        </a:p>
      </dgm:t>
    </dgm:pt>
    <dgm:pt modelId="{C7BBE179-F217-42D5-B56E-8EDB2EFE2600}" type="pres">
      <dgm:prSet presAssocID="{5F215C5A-82B6-4AF8-8558-982D286FADFB}" presName="hierChild5" presStyleCnt="0"/>
      <dgm:spPr/>
      <dgm:t>
        <a:bodyPr/>
        <a:lstStyle/>
        <a:p>
          <a:endParaRPr lang="es-ES"/>
        </a:p>
      </dgm:t>
    </dgm:pt>
    <dgm:pt modelId="{118ADE2A-F50F-4824-A3FB-0C6DD1925A91}" type="pres">
      <dgm:prSet presAssocID="{9B218BA6-8E11-4ED3-9F73-E1DF316AB3B9}" presName="Name37" presStyleLbl="parChTrans1D2" presStyleIdx="2" presStyleCnt="4"/>
      <dgm:spPr/>
      <dgm:t>
        <a:bodyPr/>
        <a:lstStyle/>
        <a:p>
          <a:endParaRPr lang="es-ES"/>
        </a:p>
      </dgm:t>
    </dgm:pt>
    <dgm:pt modelId="{5CE03D78-3F2F-499B-92D9-29EF8E530AF9}" type="pres">
      <dgm:prSet presAssocID="{0CF284C7-0C11-4B49-88EB-0436F6903296}" presName="hierRoot2" presStyleCnt="0">
        <dgm:presLayoutVars>
          <dgm:hierBranch/>
        </dgm:presLayoutVars>
      </dgm:prSet>
      <dgm:spPr/>
      <dgm:t>
        <a:bodyPr/>
        <a:lstStyle/>
        <a:p>
          <a:endParaRPr lang="es-ES"/>
        </a:p>
      </dgm:t>
    </dgm:pt>
    <dgm:pt modelId="{CEBB2F8C-4B7C-4774-BE91-F45C906CAC56}" type="pres">
      <dgm:prSet presAssocID="{0CF284C7-0C11-4B49-88EB-0436F6903296}" presName="rootComposite" presStyleCnt="0"/>
      <dgm:spPr/>
      <dgm:t>
        <a:bodyPr/>
        <a:lstStyle/>
        <a:p>
          <a:endParaRPr lang="es-ES"/>
        </a:p>
      </dgm:t>
    </dgm:pt>
    <dgm:pt modelId="{D20DEEF6-B5C8-4505-BB1E-EEBBB21C0DD8}" type="pres">
      <dgm:prSet presAssocID="{0CF284C7-0C11-4B49-88EB-0436F6903296}" presName="rootText" presStyleLbl="node2" presStyleIdx="2" presStyleCnt="3" custScaleX="131267" custScaleY="11042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A149DCF2-B25E-4833-82CB-7EDED0C07647}" type="pres">
      <dgm:prSet presAssocID="{0CF284C7-0C11-4B49-88EB-0436F6903296}" presName="rootConnector" presStyleLbl="node2" presStyleIdx="2" presStyleCnt="3"/>
      <dgm:spPr/>
      <dgm:t>
        <a:bodyPr/>
        <a:lstStyle/>
        <a:p>
          <a:endParaRPr lang="es-ES"/>
        </a:p>
      </dgm:t>
    </dgm:pt>
    <dgm:pt modelId="{B702E5C1-9C16-41F0-A847-FDB22DCEAD61}" type="pres">
      <dgm:prSet presAssocID="{0CF284C7-0C11-4B49-88EB-0436F6903296}" presName="hierChild4" presStyleCnt="0"/>
      <dgm:spPr/>
      <dgm:t>
        <a:bodyPr/>
        <a:lstStyle/>
        <a:p>
          <a:endParaRPr lang="es-ES"/>
        </a:p>
      </dgm:t>
    </dgm:pt>
    <dgm:pt modelId="{BCFCB5AA-9162-4ABF-819E-8739DE5487CB}" type="pres">
      <dgm:prSet presAssocID="{4F658492-5769-44E3-90F1-FBDBD69777B5}" presName="Name35" presStyleLbl="parChTrans1D3" presStyleIdx="5" presStyleCnt="7"/>
      <dgm:spPr/>
      <dgm:t>
        <a:bodyPr/>
        <a:lstStyle/>
        <a:p>
          <a:endParaRPr lang="es-ES"/>
        </a:p>
      </dgm:t>
    </dgm:pt>
    <dgm:pt modelId="{C3DBB17C-E711-4D5B-BB1F-60F5FD07E542}" type="pres">
      <dgm:prSet presAssocID="{3EE59007-38AD-4D45-8D3B-B330F96735D3}" presName="hierRoot2" presStyleCnt="0">
        <dgm:presLayoutVars>
          <dgm:hierBranch/>
        </dgm:presLayoutVars>
      </dgm:prSet>
      <dgm:spPr/>
      <dgm:t>
        <a:bodyPr/>
        <a:lstStyle/>
        <a:p>
          <a:endParaRPr lang="es-ES"/>
        </a:p>
      </dgm:t>
    </dgm:pt>
    <dgm:pt modelId="{0CC0DBC8-8110-4717-89B2-01A7BBAA0C61}" type="pres">
      <dgm:prSet presAssocID="{3EE59007-38AD-4D45-8D3B-B330F96735D3}" presName="rootComposite" presStyleCnt="0"/>
      <dgm:spPr/>
      <dgm:t>
        <a:bodyPr/>
        <a:lstStyle/>
        <a:p>
          <a:endParaRPr lang="es-ES"/>
        </a:p>
      </dgm:t>
    </dgm:pt>
    <dgm:pt modelId="{034BF0CE-8F8A-4E97-A33B-E69A474AFFBD}" type="pres">
      <dgm:prSet presAssocID="{3EE59007-38AD-4D45-8D3B-B330F96735D3}" presName="rootText" presStyleLbl="node3" presStyleIdx="5" presStyleCnt="7" custScaleX="130068" custScaleY="131578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AAC0D17E-3A04-44B3-A141-1F15EB733614}" type="pres">
      <dgm:prSet presAssocID="{3EE59007-38AD-4D45-8D3B-B330F96735D3}" presName="rootConnector" presStyleLbl="node3" presStyleIdx="5" presStyleCnt="7"/>
      <dgm:spPr/>
      <dgm:t>
        <a:bodyPr/>
        <a:lstStyle/>
        <a:p>
          <a:endParaRPr lang="es-ES"/>
        </a:p>
      </dgm:t>
    </dgm:pt>
    <dgm:pt modelId="{164620EE-6792-4992-B8F6-8138358C72E5}" type="pres">
      <dgm:prSet presAssocID="{3EE59007-38AD-4D45-8D3B-B330F96735D3}" presName="hierChild4" presStyleCnt="0"/>
      <dgm:spPr/>
      <dgm:t>
        <a:bodyPr/>
        <a:lstStyle/>
        <a:p>
          <a:endParaRPr lang="es-ES"/>
        </a:p>
      </dgm:t>
    </dgm:pt>
    <dgm:pt modelId="{52C960C5-5B78-4903-84CB-DF6B48BBC759}" type="pres">
      <dgm:prSet presAssocID="{9BD997DF-BDFF-4619-8055-4832E7546C65}" presName="Name35" presStyleLbl="parChTrans1D4" presStyleIdx="0" presStyleCnt="1"/>
      <dgm:spPr/>
      <dgm:t>
        <a:bodyPr/>
        <a:lstStyle/>
        <a:p>
          <a:endParaRPr lang="es-ES"/>
        </a:p>
      </dgm:t>
    </dgm:pt>
    <dgm:pt modelId="{D3956555-8A6E-4D0A-9D39-2BFA736A76CA}" type="pres">
      <dgm:prSet presAssocID="{83103C15-280E-4B64-96A8-65E6FD2D65EC}" presName="hierRoot2" presStyleCnt="0">
        <dgm:presLayoutVars>
          <dgm:hierBranch/>
        </dgm:presLayoutVars>
      </dgm:prSet>
      <dgm:spPr/>
      <dgm:t>
        <a:bodyPr/>
        <a:lstStyle/>
        <a:p>
          <a:endParaRPr lang="es-ES"/>
        </a:p>
      </dgm:t>
    </dgm:pt>
    <dgm:pt modelId="{8BACECF2-0C28-4FCE-996A-EEC27E95344E}" type="pres">
      <dgm:prSet presAssocID="{83103C15-280E-4B64-96A8-65E6FD2D65EC}" presName="rootComposite" presStyleCnt="0"/>
      <dgm:spPr/>
      <dgm:t>
        <a:bodyPr/>
        <a:lstStyle/>
        <a:p>
          <a:endParaRPr lang="es-ES"/>
        </a:p>
      </dgm:t>
    </dgm:pt>
    <dgm:pt modelId="{66F4611A-20DC-446F-B484-27247F2CCA26}" type="pres">
      <dgm:prSet presAssocID="{83103C15-280E-4B64-96A8-65E6FD2D65EC}" presName="rootText" presStyleLbl="node4" presStyleIdx="0" presStyleCnt="1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73E50DFE-CDDB-4A96-A9F3-EB0EF6F63538}" type="pres">
      <dgm:prSet presAssocID="{83103C15-280E-4B64-96A8-65E6FD2D65EC}" presName="rootConnector" presStyleLbl="node4" presStyleIdx="0" presStyleCnt="1"/>
      <dgm:spPr/>
      <dgm:t>
        <a:bodyPr/>
        <a:lstStyle/>
        <a:p>
          <a:endParaRPr lang="es-ES"/>
        </a:p>
      </dgm:t>
    </dgm:pt>
    <dgm:pt modelId="{0925FFF4-B773-40A1-9CF8-4E6C43EB0F5E}" type="pres">
      <dgm:prSet presAssocID="{83103C15-280E-4B64-96A8-65E6FD2D65EC}" presName="hierChild4" presStyleCnt="0"/>
      <dgm:spPr/>
      <dgm:t>
        <a:bodyPr/>
        <a:lstStyle/>
        <a:p>
          <a:endParaRPr lang="es-ES"/>
        </a:p>
      </dgm:t>
    </dgm:pt>
    <dgm:pt modelId="{6B3C81BD-7107-46B1-BCD3-A2389DB4C651}" type="pres">
      <dgm:prSet presAssocID="{83103C15-280E-4B64-96A8-65E6FD2D65EC}" presName="hierChild5" presStyleCnt="0"/>
      <dgm:spPr/>
      <dgm:t>
        <a:bodyPr/>
        <a:lstStyle/>
        <a:p>
          <a:endParaRPr lang="es-ES"/>
        </a:p>
      </dgm:t>
    </dgm:pt>
    <dgm:pt modelId="{6C276556-8979-4D29-88FF-622791891074}" type="pres">
      <dgm:prSet presAssocID="{3EE59007-38AD-4D45-8D3B-B330F96735D3}" presName="hierChild5" presStyleCnt="0"/>
      <dgm:spPr/>
      <dgm:t>
        <a:bodyPr/>
        <a:lstStyle/>
        <a:p>
          <a:endParaRPr lang="es-ES"/>
        </a:p>
      </dgm:t>
    </dgm:pt>
    <dgm:pt modelId="{7FF9420B-2BF4-43F6-8B58-CCA3DED466D5}" type="pres">
      <dgm:prSet presAssocID="{0CF284C7-0C11-4B49-88EB-0436F6903296}" presName="hierChild5" presStyleCnt="0"/>
      <dgm:spPr/>
      <dgm:t>
        <a:bodyPr/>
        <a:lstStyle/>
        <a:p>
          <a:endParaRPr lang="es-ES"/>
        </a:p>
      </dgm:t>
    </dgm:pt>
    <dgm:pt modelId="{BAF2846D-E80C-4513-954C-F393E191E91F}" type="pres">
      <dgm:prSet presAssocID="{5311275E-2561-4E85-8050-851AC763F1A8}" presName="hierChild3" presStyleCnt="0"/>
      <dgm:spPr/>
      <dgm:t>
        <a:bodyPr/>
        <a:lstStyle/>
        <a:p>
          <a:endParaRPr lang="es-ES"/>
        </a:p>
      </dgm:t>
    </dgm:pt>
    <dgm:pt modelId="{A42A56A4-CF2A-4523-9811-13A5C2666B6E}" type="pres">
      <dgm:prSet presAssocID="{1DFB78B8-09F8-4785-9469-787EBF6A1DA5}" presName="Name111" presStyleLbl="parChTrans1D2" presStyleIdx="3" presStyleCnt="4"/>
      <dgm:spPr/>
      <dgm:t>
        <a:bodyPr/>
        <a:lstStyle/>
        <a:p>
          <a:endParaRPr lang="es-ES"/>
        </a:p>
      </dgm:t>
    </dgm:pt>
    <dgm:pt modelId="{1ED86966-5EDC-4804-AD1A-C688703C19D3}" type="pres">
      <dgm:prSet presAssocID="{514F0082-FC52-4E22-84B2-030BD46C45E6}" presName="hierRoot3" presStyleCnt="0">
        <dgm:presLayoutVars>
          <dgm:hierBranch/>
        </dgm:presLayoutVars>
      </dgm:prSet>
      <dgm:spPr/>
      <dgm:t>
        <a:bodyPr/>
        <a:lstStyle/>
        <a:p>
          <a:endParaRPr lang="es-ES"/>
        </a:p>
      </dgm:t>
    </dgm:pt>
    <dgm:pt modelId="{4F32D2F9-5328-4315-8D1E-15C58968A255}" type="pres">
      <dgm:prSet presAssocID="{514F0082-FC52-4E22-84B2-030BD46C45E6}" presName="rootComposite3" presStyleCnt="0"/>
      <dgm:spPr/>
      <dgm:t>
        <a:bodyPr/>
        <a:lstStyle/>
        <a:p>
          <a:endParaRPr lang="es-ES"/>
        </a:p>
      </dgm:t>
    </dgm:pt>
    <dgm:pt modelId="{545338E5-927D-42BB-B76A-BC16C8F9ECC9}" type="pres">
      <dgm:prSet presAssocID="{514F0082-FC52-4E22-84B2-030BD46C45E6}" presName="rootText3" presStyleLbl="asst1" presStyleIdx="0" presStyleCnt="1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086EF0E3-B28D-4913-B383-A56E863CB7B7}" type="pres">
      <dgm:prSet presAssocID="{514F0082-FC52-4E22-84B2-030BD46C45E6}" presName="rootConnector3" presStyleLbl="asst1" presStyleIdx="0" presStyleCnt="1"/>
      <dgm:spPr/>
      <dgm:t>
        <a:bodyPr/>
        <a:lstStyle/>
        <a:p>
          <a:endParaRPr lang="es-ES"/>
        </a:p>
      </dgm:t>
    </dgm:pt>
    <dgm:pt modelId="{2A1EAE73-779D-43D6-8338-2DF9A258E27F}" type="pres">
      <dgm:prSet presAssocID="{514F0082-FC52-4E22-84B2-030BD46C45E6}" presName="hierChild6" presStyleCnt="0"/>
      <dgm:spPr/>
      <dgm:t>
        <a:bodyPr/>
        <a:lstStyle/>
        <a:p>
          <a:endParaRPr lang="es-ES"/>
        </a:p>
      </dgm:t>
    </dgm:pt>
    <dgm:pt modelId="{4BEDAA62-1A86-4C8C-973A-785900A316BC}" type="pres">
      <dgm:prSet presAssocID="{93DB423A-68BB-45C8-A40C-B59A393DE65C}" presName="Name35" presStyleLbl="parChTrans1D3" presStyleIdx="6" presStyleCnt="7"/>
      <dgm:spPr/>
      <dgm:t>
        <a:bodyPr/>
        <a:lstStyle/>
        <a:p>
          <a:endParaRPr lang="es-ES"/>
        </a:p>
      </dgm:t>
    </dgm:pt>
    <dgm:pt modelId="{9EAA231E-5C99-431C-B874-A43C5F666464}" type="pres">
      <dgm:prSet presAssocID="{77B42AD6-E5AA-4424-8292-2084E7E21986}" presName="hierRoot2" presStyleCnt="0">
        <dgm:presLayoutVars>
          <dgm:hierBranch/>
        </dgm:presLayoutVars>
      </dgm:prSet>
      <dgm:spPr/>
      <dgm:t>
        <a:bodyPr/>
        <a:lstStyle/>
        <a:p>
          <a:endParaRPr lang="es-ES"/>
        </a:p>
      </dgm:t>
    </dgm:pt>
    <dgm:pt modelId="{E7D3897D-3B0F-4742-B607-0115972B06BB}" type="pres">
      <dgm:prSet presAssocID="{77B42AD6-E5AA-4424-8292-2084E7E21986}" presName="rootComposite" presStyleCnt="0"/>
      <dgm:spPr/>
      <dgm:t>
        <a:bodyPr/>
        <a:lstStyle/>
        <a:p>
          <a:endParaRPr lang="es-ES"/>
        </a:p>
      </dgm:t>
    </dgm:pt>
    <dgm:pt modelId="{A5D3BD4C-5200-4B77-B48B-A7E15AF94E0C}" type="pres">
      <dgm:prSet presAssocID="{77B42AD6-E5AA-4424-8292-2084E7E21986}" presName="rootText" presStyleLbl="node3" presStyleIdx="6" presStyleCnt="7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B7996840-C853-45EA-A76F-ADFBCFA4BA95}" type="pres">
      <dgm:prSet presAssocID="{77B42AD6-E5AA-4424-8292-2084E7E21986}" presName="rootConnector" presStyleLbl="node3" presStyleIdx="6" presStyleCnt="7"/>
      <dgm:spPr/>
      <dgm:t>
        <a:bodyPr/>
        <a:lstStyle/>
        <a:p>
          <a:endParaRPr lang="es-ES"/>
        </a:p>
      </dgm:t>
    </dgm:pt>
    <dgm:pt modelId="{07A22012-5025-4A8E-903F-9B803B34197F}" type="pres">
      <dgm:prSet presAssocID="{77B42AD6-E5AA-4424-8292-2084E7E21986}" presName="hierChild4" presStyleCnt="0"/>
      <dgm:spPr/>
      <dgm:t>
        <a:bodyPr/>
        <a:lstStyle/>
        <a:p>
          <a:endParaRPr lang="es-ES"/>
        </a:p>
      </dgm:t>
    </dgm:pt>
    <dgm:pt modelId="{B86AF2EF-D7DB-41B5-8EA0-C41499C218EE}" type="pres">
      <dgm:prSet presAssocID="{77B42AD6-E5AA-4424-8292-2084E7E21986}" presName="hierChild5" presStyleCnt="0"/>
      <dgm:spPr/>
      <dgm:t>
        <a:bodyPr/>
        <a:lstStyle/>
        <a:p>
          <a:endParaRPr lang="es-ES"/>
        </a:p>
      </dgm:t>
    </dgm:pt>
    <dgm:pt modelId="{E39AC289-B4AC-4D0F-A11B-6AF4A33965A6}" type="pres">
      <dgm:prSet presAssocID="{514F0082-FC52-4E22-84B2-030BD46C45E6}" presName="hierChild7" presStyleCnt="0"/>
      <dgm:spPr/>
      <dgm:t>
        <a:bodyPr/>
        <a:lstStyle/>
        <a:p>
          <a:endParaRPr lang="es-ES"/>
        </a:p>
      </dgm:t>
    </dgm:pt>
  </dgm:ptLst>
  <dgm:cxnLst>
    <dgm:cxn modelId="{20992C54-B6EE-4008-B0F0-E55C8B1DE311}" srcId="{5311275E-2561-4E85-8050-851AC763F1A8}" destId="{881A6C87-2BF9-46F7-9095-E3E559CE1F92}" srcOrd="1" destOrd="0" parTransId="{66E56E43-6CC2-4AF4-86E1-68E8221C122C}" sibTransId="{794888CB-9197-4DFC-9C05-6AA0EF453E58}"/>
    <dgm:cxn modelId="{F150875A-4060-4A0C-ABFC-59312DDAB49F}" type="presOf" srcId="{67AE98D0-B851-4626-B783-6591606CC731}" destId="{7ADF40C3-EFCB-4679-AEA5-B3261699B315}" srcOrd="0" destOrd="0" presId="urn:microsoft.com/office/officeart/2005/8/layout/orgChart1"/>
    <dgm:cxn modelId="{25099CAF-399E-49C1-BB72-17A3DADDF4F9}" type="presOf" srcId="{77B42AD6-E5AA-4424-8292-2084E7E21986}" destId="{B7996840-C853-45EA-A76F-ADFBCFA4BA95}" srcOrd="1" destOrd="0" presId="urn:microsoft.com/office/officeart/2005/8/layout/orgChart1"/>
    <dgm:cxn modelId="{B68B522F-7D45-4096-BB4A-C01B924628D7}" type="presOf" srcId="{E8D3A624-3E7B-4861-8DAB-7C6D63A62453}" destId="{8087C92F-C94A-4BD1-A4A4-A709E3F44933}" srcOrd="1" destOrd="0" presId="urn:microsoft.com/office/officeart/2005/8/layout/orgChart1"/>
    <dgm:cxn modelId="{46932688-895A-4E6E-82DD-ED1A0246D37E}" type="presOf" srcId="{77B42AD6-E5AA-4424-8292-2084E7E21986}" destId="{A5D3BD4C-5200-4B77-B48B-A7E15AF94E0C}" srcOrd="0" destOrd="0" presId="urn:microsoft.com/office/officeart/2005/8/layout/orgChart1"/>
    <dgm:cxn modelId="{1971792C-001A-402E-B019-FA90E973BEB4}" type="presOf" srcId="{ED25E3BF-5C5F-4D0F-8CDA-E0879C05ECF3}" destId="{D0F7DAC5-8E3C-45CD-8DF4-4004BA917D11}" srcOrd="0" destOrd="0" presId="urn:microsoft.com/office/officeart/2005/8/layout/orgChart1"/>
    <dgm:cxn modelId="{A9297E8D-C589-452C-A6E6-D087194ACE2D}" type="presOf" srcId="{5F215C5A-82B6-4AF8-8558-982D286FADFB}" destId="{A22FBE5E-9BD7-42DE-A791-4A05B9D0CD38}" srcOrd="1" destOrd="0" presId="urn:microsoft.com/office/officeart/2005/8/layout/orgChart1"/>
    <dgm:cxn modelId="{88E10E2F-087F-4D6B-9109-418385577324}" type="presOf" srcId="{3EE59007-38AD-4D45-8D3B-B330F96735D3}" destId="{AAC0D17E-3A04-44B3-A141-1F15EB733614}" srcOrd="1" destOrd="0" presId="urn:microsoft.com/office/officeart/2005/8/layout/orgChart1"/>
    <dgm:cxn modelId="{2F828C5E-D90E-48DD-858A-14CC51A20977}" type="presOf" srcId="{E8D3A624-3E7B-4861-8DAB-7C6D63A62453}" destId="{AB883064-FC93-43CF-ADC0-D45DE3B16605}" srcOrd="0" destOrd="0" presId="urn:microsoft.com/office/officeart/2005/8/layout/orgChart1"/>
    <dgm:cxn modelId="{6253287F-B5C8-456E-B0B0-3C188C90B125}" type="presOf" srcId="{CF4175E4-A55E-4A14-9E31-BC5A92634DFD}" destId="{A03FE0C8-30B6-4D73-AC5C-C54234C4FE11}" srcOrd="0" destOrd="0" presId="urn:microsoft.com/office/officeart/2005/8/layout/orgChart1"/>
    <dgm:cxn modelId="{6EDE0488-5EB5-40BD-BA65-E1DB695B7DD7}" type="presOf" srcId="{1DFB78B8-09F8-4785-9469-787EBF6A1DA5}" destId="{A42A56A4-CF2A-4523-9811-13A5C2666B6E}" srcOrd="0" destOrd="0" presId="urn:microsoft.com/office/officeart/2005/8/layout/orgChart1"/>
    <dgm:cxn modelId="{AC5EDE2F-E57C-4C31-9B53-F606A6FB78D2}" srcId="{5311275E-2561-4E85-8050-851AC763F1A8}" destId="{0CF284C7-0C11-4B49-88EB-0436F6903296}" srcOrd="3" destOrd="0" parTransId="{9B218BA6-8E11-4ED3-9F73-E1DF316AB3B9}" sibTransId="{BABF59DE-7A1A-4B34-9CAE-1215A1661AB8}"/>
    <dgm:cxn modelId="{F24908A3-736D-42ED-A170-30803C0F4C89}" type="presOf" srcId="{66E56E43-6CC2-4AF4-86E1-68E8221C122C}" destId="{7DE517CF-8D04-47A8-A9D3-C4E5852EFDD0}" srcOrd="0" destOrd="0" presId="urn:microsoft.com/office/officeart/2005/8/layout/orgChart1"/>
    <dgm:cxn modelId="{99C55995-B9D0-41BE-9E44-1E4B5FA67AE2}" type="presOf" srcId="{514F0082-FC52-4E22-84B2-030BD46C45E6}" destId="{545338E5-927D-42BB-B76A-BC16C8F9ECC9}" srcOrd="0" destOrd="0" presId="urn:microsoft.com/office/officeart/2005/8/layout/orgChart1"/>
    <dgm:cxn modelId="{29B23FC4-9112-44A1-9ACE-ED4F7DD7349D}" type="presOf" srcId="{4F658492-5769-44E3-90F1-FBDBD69777B5}" destId="{BCFCB5AA-9162-4ABF-819E-8739DE5487CB}" srcOrd="0" destOrd="0" presId="urn:microsoft.com/office/officeart/2005/8/layout/orgChart1"/>
    <dgm:cxn modelId="{D4896147-CB6F-42BA-B608-F3AF76ABF2F4}" type="presOf" srcId="{9B218BA6-8E11-4ED3-9F73-E1DF316AB3B9}" destId="{118ADE2A-F50F-4824-A3FB-0C6DD1925A91}" srcOrd="0" destOrd="0" presId="urn:microsoft.com/office/officeart/2005/8/layout/orgChart1"/>
    <dgm:cxn modelId="{44C46815-FD82-4E00-8A02-0C00DE68F23C}" type="presOf" srcId="{0CF284C7-0C11-4B49-88EB-0436F6903296}" destId="{D20DEEF6-B5C8-4505-BB1E-EEBBB21C0DD8}" srcOrd="0" destOrd="0" presId="urn:microsoft.com/office/officeart/2005/8/layout/orgChart1"/>
    <dgm:cxn modelId="{9E861C83-0354-4154-96D6-40BD08C3BF03}" type="presOf" srcId="{27118AEE-2C79-4BF2-B71B-E5C685ED96AD}" destId="{F7003387-D05F-45ED-86A1-3E07DEBC792C}" srcOrd="0" destOrd="0" presId="urn:microsoft.com/office/officeart/2005/8/layout/orgChart1"/>
    <dgm:cxn modelId="{D4275A70-D427-4324-842F-2322EF487A99}" type="presOf" srcId="{881A6C87-2BF9-46F7-9095-E3E559CE1F92}" destId="{57B0B7BD-5706-44C5-8DCE-A7604B431155}" srcOrd="1" destOrd="0" presId="urn:microsoft.com/office/officeart/2005/8/layout/orgChart1"/>
    <dgm:cxn modelId="{7B1F2E22-5565-44B2-817B-DBE17BF3D0D2}" type="presOf" srcId="{B1380F20-8D59-4AE4-9DBE-2B71B9F74D5B}" destId="{EB450E77-E46F-40FD-B4F5-659E2A35EDA7}" srcOrd="0" destOrd="0" presId="urn:microsoft.com/office/officeart/2005/8/layout/orgChart1"/>
    <dgm:cxn modelId="{5200B690-0FFF-465B-87B4-2100DBE61165}" srcId="{3EE59007-38AD-4D45-8D3B-B330F96735D3}" destId="{83103C15-280E-4B64-96A8-65E6FD2D65EC}" srcOrd="0" destOrd="0" parTransId="{9BD997DF-BDFF-4619-8055-4832E7546C65}" sibTransId="{B39DB70E-BAB7-488A-A346-FE266F4765DF}"/>
    <dgm:cxn modelId="{2CCA6E2A-F015-4007-B943-F344BB01D320}" type="presOf" srcId="{5311275E-2561-4E85-8050-851AC763F1A8}" destId="{FB37A32D-5275-4981-A6C9-333F43FAA7F1}" srcOrd="1" destOrd="0" presId="urn:microsoft.com/office/officeart/2005/8/layout/orgChart1"/>
    <dgm:cxn modelId="{9454E77A-2BEE-4973-8639-B17882B95902}" srcId="{881A6C87-2BF9-46F7-9095-E3E559CE1F92}" destId="{CD1298B7-255B-4306-A89C-8C103B9F2C7F}" srcOrd="0" destOrd="0" parTransId="{67AE98D0-B851-4626-B783-6591606CC731}" sibTransId="{EDEDC9D3-5C1A-41A8-97C7-4DC133784849}"/>
    <dgm:cxn modelId="{66A5B6BC-4518-4B97-A531-0237DB1BA2CE}" type="presOf" srcId="{4655E31A-2C73-47FF-82EC-15BD48752C11}" destId="{93CF43EC-59E6-45B8-8729-DDBFDC068EAD}" srcOrd="1" destOrd="0" presId="urn:microsoft.com/office/officeart/2005/8/layout/orgChart1"/>
    <dgm:cxn modelId="{4DC7CE60-1673-4773-B2C5-EF5C31164C16}" srcId="{881A6C87-2BF9-46F7-9095-E3E559CE1F92}" destId="{37ACEC95-8EEE-4EEE-8E42-BC820B7292F5}" srcOrd="2" destOrd="0" parTransId="{B1380F20-8D59-4AE4-9DBE-2B71B9F74D5B}" sibTransId="{29DDA6DE-FFD0-4D46-A363-3DC94DAA4880}"/>
    <dgm:cxn modelId="{C9C266F8-43D1-41BE-ACF0-04E2355EBB59}" srcId="{514F0082-FC52-4E22-84B2-030BD46C45E6}" destId="{77B42AD6-E5AA-4424-8292-2084E7E21986}" srcOrd="0" destOrd="0" parTransId="{93DB423A-68BB-45C8-A40C-B59A393DE65C}" sibTransId="{59BA9251-CDBB-4DDD-9B17-297A06250BC0}"/>
    <dgm:cxn modelId="{B354CEA4-CD32-432A-AC26-82371F4571B3}" type="presOf" srcId="{CD1298B7-255B-4306-A89C-8C103B9F2C7F}" destId="{BCA6ECC8-A86B-421A-B5D8-88F659C3BDAA}" srcOrd="1" destOrd="0" presId="urn:microsoft.com/office/officeart/2005/8/layout/orgChart1"/>
    <dgm:cxn modelId="{F9B756FF-145D-4627-BF94-A706EFB2F898}" type="presOf" srcId="{37ACEC95-8EEE-4EEE-8E42-BC820B7292F5}" destId="{5CC80FBA-D066-4C1A-B5F8-3D6AAE595902}" srcOrd="1" destOrd="0" presId="urn:microsoft.com/office/officeart/2005/8/layout/orgChart1"/>
    <dgm:cxn modelId="{A2FF1C4F-90C6-4810-9F2B-23CF7603600E}" type="presOf" srcId="{5311275E-2561-4E85-8050-851AC763F1A8}" destId="{D071C1FF-7015-4F96-BE28-B1730880E998}" srcOrd="0" destOrd="0" presId="urn:microsoft.com/office/officeart/2005/8/layout/orgChart1"/>
    <dgm:cxn modelId="{0D0EC377-6A6B-4046-972B-99D432174194}" type="presOf" srcId="{83103C15-280E-4B64-96A8-65E6FD2D65EC}" destId="{73E50DFE-CDDB-4A96-A9F3-EB0EF6F63538}" srcOrd="1" destOrd="0" presId="urn:microsoft.com/office/officeart/2005/8/layout/orgChart1"/>
    <dgm:cxn modelId="{B32D385C-9398-47AC-A225-52FC68E34AF9}" type="presOf" srcId="{37ACEC95-8EEE-4EEE-8E42-BC820B7292F5}" destId="{0E5800DC-327A-4D6B-8804-A3F30633BEC2}" srcOrd="0" destOrd="0" presId="urn:microsoft.com/office/officeart/2005/8/layout/orgChart1"/>
    <dgm:cxn modelId="{83527F32-3ED5-4849-AABF-AD9EEA54B6EB}" type="presOf" srcId="{34BE0231-02F8-4BDC-BD09-C11FE164E1FC}" destId="{B366D540-A1CA-4183-ABB2-571038BE6CCB}" srcOrd="0" destOrd="0" presId="urn:microsoft.com/office/officeart/2005/8/layout/orgChart1"/>
    <dgm:cxn modelId="{C1005A28-DD35-4F50-8867-C5A71266D1B8}" srcId="{5311275E-2561-4E85-8050-851AC763F1A8}" destId="{5F215C5A-82B6-4AF8-8558-982D286FADFB}" srcOrd="2" destOrd="0" parTransId="{45CD6A6E-E3D4-4402-99BD-268B2E377533}" sibTransId="{626EC789-C548-4785-8DA5-1318B1157AE3}"/>
    <dgm:cxn modelId="{120CFDA2-D449-4D52-ABB4-1B271838248D}" type="presOf" srcId="{93DB423A-68BB-45C8-A40C-B59A393DE65C}" destId="{4BEDAA62-1A86-4C8C-973A-785900A316BC}" srcOrd="0" destOrd="0" presId="urn:microsoft.com/office/officeart/2005/8/layout/orgChart1"/>
    <dgm:cxn modelId="{12948D41-7F10-41BB-A75D-F36A47BC5211}" srcId="{34BE0231-02F8-4BDC-BD09-C11FE164E1FC}" destId="{5311275E-2561-4E85-8050-851AC763F1A8}" srcOrd="0" destOrd="0" parTransId="{7C45A6BE-7989-4021-8FCF-9444BB87C990}" sibTransId="{DF672D31-4B22-4CE8-BC24-06717CAB6146}"/>
    <dgm:cxn modelId="{AE19F144-FBA7-4B8A-ABE5-8751CFB8A5BF}" type="presOf" srcId="{5F215C5A-82B6-4AF8-8558-982D286FADFB}" destId="{5E226BB8-283B-4BD0-9110-995E7431FBB0}" srcOrd="0" destOrd="0" presId="urn:microsoft.com/office/officeart/2005/8/layout/orgChart1"/>
    <dgm:cxn modelId="{1809FBDD-2378-4C25-A722-177ED8DDEFE5}" type="presOf" srcId="{31DB4C8F-1EDF-4D09-9337-AA447D40A6C4}" destId="{DBC82D7A-690F-48C0-B8F4-790166A72117}" srcOrd="1" destOrd="0" presId="urn:microsoft.com/office/officeart/2005/8/layout/orgChart1"/>
    <dgm:cxn modelId="{2F5F6704-9F96-4675-8B57-731B5D5FDE6D}" srcId="{5311275E-2561-4E85-8050-851AC763F1A8}" destId="{514F0082-FC52-4E22-84B2-030BD46C45E6}" srcOrd="0" destOrd="0" parTransId="{1DFB78B8-09F8-4785-9469-787EBF6A1DA5}" sibTransId="{35DAC0CE-CD1B-45E5-BB61-5DE182129B71}"/>
    <dgm:cxn modelId="{3F41A12D-BD89-4625-BA7A-530C07D311F1}" srcId="{881A6C87-2BF9-46F7-9095-E3E559CE1F92}" destId="{E8D3A624-3E7B-4861-8DAB-7C6D63A62453}" srcOrd="3" destOrd="0" parTransId="{CF4175E4-A55E-4A14-9E31-BC5A92634DFD}" sibTransId="{1A63928A-8D1F-45E8-9398-6AC42C9FE3D2}"/>
    <dgm:cxn modelId="{27A3C42F-AABB-4EA9-B1EB-0016B9D8A09F}" type="presOf" srcId="{4655E31A-2C73-47FF-82EC-15BD48752C11}" destId="{0210E57D-B5D5-4FCD-8A69-17A72EF4BB6B}" srcOrd="0" destOrd="0" presId="urn:microsoft.com/office/officeart/2005/8/layout/orgChart1"/>
    <dgm:cxn modelId="{4CEB4BE2-F819-433C-A00A-E12A8BE081F9}" type="presOf" srcId="{3EE59007-38AD-4D45-8D3B-B330F96735D3}" destId="{034BF0CE-8F8A-4E97-A33B-E69A474AFFBD}" srcOrd="0" destOrd="0" presId="urn:microsoft.com/office/officeart/2005/8/layout/orgChart1"/>
    <dgm:cxn modelId="{1E86E3C4-3F0E-4499-844B-4EF52D6FFDBC}" type="presOf" srcId="{CD1298B7-255B-4306-A89C-8C103B9F2C7F}" destId="{B97001E9-374D-4136-A32B-55B65785D2EF}" srcOrd="0" destOrd="0" presId="urn:microsoft.com/office/officeart/2005/8/layout/orgChart1"/>
    <dgm:cxn modelId="{A902D6A6-82DD-4B2B-B3DB-D56062A63415}" type="presOf" srcId="{514F0082-FC52-4E22-84B2-030BD46C45E6}" destId="{086EF0E3-B28D-4913-B383-A56E863CB7B7}" srcOrd="1" destOrd="0" presId="urn:microsoft.com/office/officeart/2005/8/layout/orgChart1"/>
    <dgm:cxn modelId="{54438326-2386-4AC3-B7AF-759DA08D184F}" type="presOf" srcId="{31DB4C8F-1EDF-4D09-9337-AA447D40A6C4}" destId="{0E7A47CF-02EE-456C-BEA1-ABB59F012FBB}" srcOrd="0" destOrd="0" presId="urn:microsoft.com/office/officeart/2005/8/layout/orgChart1"/>
    <dgm:cxn modelId="{90E5AB6F-9723-4B15-B101-9AFE5367DC88}" type="presOf" srcId="{83103C15-280E-4B64-96A8-65E6FD2D65EC}" destId="{66F4611A-20DC-446F-B484-27247F2CCA26}" srcOrd="0" destOrd="0" presId="urn:microsoft.com/office/officeart/2005/8/layout/orgChart1"/>
    <dgm:cxn modelId="{DDC87B62-19FA-469B-9BCA-CBA99476F69F}" type="presOf" srcId="{881A6C87-2BF9-46F7-9095-E3E559CE1F92}" destId="{F12B0E6A-1670-4482-A5BA-561764081BA4}" srcOrd="0" destOrd="0" presId="urn:microsoft.com/office/officeart/2005/8/layout/orgChart1"/>
    <dgm:cxn modelId="{A4D09209-2E68-4001-859C-33968147692F}" srcId="{0CF284C7-0C11-4B49-88EB-0436F6903296}" destId="{3EE59007-38AD-4D45-8D3B-B330F96735D3}" srcOrd="0" destOrd="0" parTransId="{4F658492-5769-44E3-90F1-FBDBD69777B5}" sibTransId="{C914407F-EA20-42D8-AC7B-0828E0926AF2}"/>
    <dgm:cxn modelId="{269EA6A1-5C43-434E-80D3-18604AB69425}" srcId="{5F215C5A-82B6-4AF8-8558-982D286FADFB}" destId="{31DB4C8F-1EDF-4D09-9337-AA447D40A6C4}" srcOrd="0" destOrd="0" parTransId="{27118AEE-2C79-4BF2-B71B-E5C685ED96AD}" sibTransId="{80541E6C-82FF-4C8F-8953-BDBE6B2C2168}"/>
    <dgm:cxn modelId="{8A40943A-2B9E-4F94-B3A6-8D7E997B0471}" type="presOf" srcId="{0CF284C7-0C11-4B49-88EB-0436F6903296}" destId="{A149DCF2-B25E-4833-82CB-7EDED0C07647}" srcOrd="1" destOrd="0" presId="urn:microsoft.com/office/officeart/2005/8/layout/orgChart1"/>
    <dgm:cxn modelId="{3D1FFA72-6E55-4BA9-9983-12B38A41F343}" srcId="{881A6C87-2BF9-46F7-9095-E3E559CE1F92}" destId="{4655E31A-2C73-47FF-82EC-15BD48752C11}" srcOrd="1" destOrd="0" parTransId="{ED25E3BF-5C5F-4D0F-8CDA-E0879C05ECF3}" sibTransId="{8B46FA9A-4FA1-4A45-A92F-F783554A8161}"/>
    <dgm:cxn modelId="{2DC27AB1-0147-4E30-8627-7F3A6776A55D}" type="presOf" srcId="{45CD6A6E-E3D4-4402-99BD-268B2E377533}" destId="{10BF4ADC-49D9-44D6-BB0D-988A34D950E9}" srcOrd="0" destOrd="0" presId="urn:microsoft.com/office/officeart/2005/8/layout/orgChart1"/>
    <dgm:cxn modelId="{3BF1CE6C-8D14-4A12-B090-BB760C44A847}" type="presOf" srcId="{9BD997DF-BDFF-4619-8055-4832E7546C65}" destId="{52C960C5-5B78-4903-84CB-DF6B48BBC759}" srcOrd="0" destOrd="0" presId="urn:microsoft.com/office/officeart/2005/8/layout/orgChart1"/>
    <dgm:cxn modelId="{A88E63E3-1A88-4433-8309-5F4D6E9CA075}" type="presParOf" srcId="{B366D540-A1CA-4183-ABB2-571038BE6CCB}" destId="{B7625915-FDDE-4F2A-A653-3DAAC61CFCEB}" srcOrd="0" destOrd="0" presId="urn:microsoft.com/office/officeart/2005/8/layout/orgChart1"/>
    <dgm:cxn modelId="{50716A5D-D399-463F-8F55-7D3AF1647D96}" type="presParOf" srcId="{B7625915-FDDE-4F2A-A653-3DAAC61CFCEB}" destId="{99D15F69-FD6F-4FF4-9F55-338BA0334042}" srcOrd="0" destOrd="0" presId="urn:microsoft.com/office/officeart/2005/8/layout/orgChart1"/>
    <dgm:cxn modelId="{B48D63F8-539D-4863-97AF-B8728CB210FD}" type="presParOf" srcId="{99D15F69-FD6F-4FF4-9F55-338BA0334042}" destId="{D071C1FF-7015-4F96-BE28-B1730880E998}" srcOrd="0" destOrd="0" presId="urn:microsoft.com/office/officeart/2005/8/layout/orgChart1"/>
    <dgm:cxn modelId="{7988404D-D6DF-46C5-A5FF-DB54D9F373FF}" type="presParOf" srcId="{99D15F69-FD6F-4FF4-9F55-338BA0334042}" destId="{FB37A32D-5275-4981-A6C9-333F43FAA7F1}" srcOrd="1" destOrd="0" presId="urn:microsoft.com/office/officeart/2005/8/layout/orgChart1"/>
    <dgm:cxn modelId="{BAD1F3F5-A586-4557-A08A-9D07B7A0A035}" type="presParOf" srcId="{B7625915-FDDE-4F2A-A653-3DAAC61CFCEB}" destId="{C0E0A677-69CA-41B8-82D7-D27905BF6B6E}" srcOrd="1" destOrd="0" presId="urn:microsoft.com/office/officeart/2005/8/layout/orgChart1"/>
    <dgm:cxn modelId="{5C0CBC0A-D2B2-4853-B686-37831AD19509}" type="presParOf" srcId="{C0E0A677-69CA-41B8-82D7-D27905BF6B6E}" destId="{7DE517CF-8D04-47A8-A9D3-C4E5852EFDD0}" srcOrd="0" destOrd="0" presId="urn:microsoft.com/office/officeart/2005/8/layout/orgChart1"/>
    <dgm:cxn modelId="{C8D6518F-EEC7-4178-9E70-5FA16AA21080}" type="presParOf" srcId="{C0E0A677-69CA-41B8-82D7-D27905BF6B6E}" destId="{41EF259E-AB84-4EB5-BBB0-A5E0E3C75DFD}" srcOrd="1" destOrd="0" presId="urn:microsoft.com/office/officeart/2005/8/layout/orgChart1"/>
    <dgm:cxn modelId="{1B8F3C1B-F761-4335-8A05-EA519EC7F4C3}" type="presParOf" srcId="{41EF259E-AB84-4EB5-BBB0-A5E0E3C75DFD}" destId="{23275A71-7BA9-4F32-87A7-EAC543A5B7D0}" srcOrd="0" destOrd="0" presId="urn:microsoft.com/office/officeart/2005/8/layout/orgChart1"/>
    <dgm:cxn modelId="{4C20C5A4-5EF6-4C28-9F11-AE25BFDD2542}" type="presParOf" srcId="{23275A71-7BA9-4F32-87A7-EAC543A5B7D0}" destId="{F12B0E6A-1670-4482-A5BA-561764081BA4}" srcOrd="0" destOrd="0" presId="urn:microsoft.com/office/officeart/2005/8/layout/orgChart1"/>
    <dgm:cxn modelId="{A47E34D3-F91E-4ED7-B3AC-0E1B45A1E4E1}" type="presParOf" srcId="{23275A71-7BA9-4F32-87A7-EAC543A5B7D0}" destId="{57B0B7BD-5706-44C5-8DCE-A7604B431155}" srcOrd="1" destOrd="0" presId="urn:microsoft.com/office/officeart/2005/8/layout/orgChart1"/>
    <dgm:cxn modelId="{B6634BBF-6D82-455F-A8E2-64D976542CEB}" type="presParOf" srcId="{41EF259E-AB84-4EB5-BBB0-A5E0E3C75DFD}" destId="{7E7AF96E-CD35-4D6C-BAB9-655C49480833}" srcOrd="1" destOrd="0" presId="urn:microsoft.com/office/officeart/2005/8/layout/orgChart1"/>
    <dgm:cxn modelId="{C28D6478-2A82-4272-8E98-A40559085255}" type="presParOf" srcId="{7E7AF96E-CD35-4D6C-BAB9-655C49480833}" destId="{7ADF40C3-EFCB-4679-AEA5-B3261699B315}" srcOrd="0" destOrd="0" presId="urn:microsoft.com/office/officeart/2005/8/layout/orgChart1"/>
    <dgm:cxn modelId="{4278035A-3F08-4F2D-AA8A-78F89E274421}" type="presParOf" srcId="{7E7AF96E-CD35-4D6C-BAB9-655C49480833}" destId="{BAF4112B-A782-449F-97D9-F1C52F62270F}" srcOrd="1" destOrd="0" presId="urn:microsoft.com/office/officeart/2005/8/layout/orgChart1"/>
    <dgm:cxn modelId="{53000C14-E7DF-4A8F-A0FC-8457CEFAF150}" type="presParOf" srcId="{BAF4112B-A782-449F-97D9-F1C52F62270F}" destId="{B6A6DC1A-A455-4D21-9967-DB007FA1ACB7}" srcOrd="0" destOrd="0" presId="urn:microsoft.com/office/officeart/2005/8/layout/orgChart1"/>
    <dgm:cxn modelId="{88085630-3CCD-49F8-92BC-7303B484074F}" type="presParOf" srcId="{B6A6DC1A-A455-4D21-9967-DB007FA1ACB7}" destId="{B97001E9-374D-4136-A32B-55B65785D2EF}" srcOrd="0" destOrd="0" presId="urn:microsoft.com/office/officeart/2005/8/layout/orgChart1"/>
    <dgm:cxn modelId="{F44E2380-E542-4F72-8943-4C43E267DE67}" type="presParOf" srcId="{B6A6DC1A-A455-4D21-9967-DB007FA1ACB7}" destId="{BCA6ECC8-A86B-421A-B5D8-88F659C3BDAA}" srcOrd="1" destOrd="0" presId="urn:microsoft.com/office/officeart/2005/8/layout/orgChart1"/>
    <dgm:cxn modelId="{D8764F40-62CB-4506-91BA-97340B46960C}" type="presParOf" srcId="{BAF4112B-A782-449F-97D9-F1C52F62270F}" destId="{69F312AE-FDD0-47EF-BFC6-FB56FBB268DD}" srcOrd="1" destOrd="0" presId="urn:microsoft.com/office/officeart/2005/8/layout/orgChart1"/>
    <dgm:cxn modelId="{704C6295-253B-41FD-9DAD-A4F2E6D35174}" type="presParOf" srcId="{BAF4112B-A782-449F-97D9-F1C52F62270F}" destId="{7CD02E31-1440-4739-9A7B-37780FE3A132}" srcOrd="2" destOrd="0" presId="urn:microsoft.com/office/officeart/2005/8/layout/orgChart1"/>
    <dgm:cxn modelId="{2AAFF640-396A-4283-9BB6-2C1B6B317A11}" type="presParOf" srcId="{7E7AF96E-CD35-4D6C-BAB9-655C49480833}" destId="{D0F7DAC5-8E3C-45CD-8DF4-4004BA917D11}" srcOrd="2" destOrd="0" presId="urn:microsoft.com/office/officeart/2005/8/layout/orgChart1"/>
    <dgm:cxn modelId="{E1FC1923-6B33-485B-ADF9-3B6573FB5F69}" type="presParOf" srcId="{7E7AF96E-CD35-4D6C-BAB9-655C49480833}" destId="{ADD762A7-2138-490B-B315-A00CCB28272C}" srcOrd="3" destOrd="0" presId="urn:microsoft.com/office/officeart/2005/8/layout/orgChart1"/>
    <dgm:cxn modelId="{7789159D-E2B4-45AE-8D91-A0EC18ACA67E}" type="presParOf" srcId="{ADD762A7-2138-490B-B315-A00CCB28272C}" destId="{F27F927A-14E7-4511-A52C-1E398F3E3D67}" srcOrd="0" destOrd="0" presId="urn:microsoft.com/office/officeart/2005/8/layout/orgChart1"/>
    <dgm:cxn modelId="{3F75CD93-649B-4766-AD3B-E4D2F58A4174}" type="presParOf" srcId="{F27F927A-14E7-4511-A52C-1E398F3E3D67}" destId="{0210E57D-B5D5-4FCD-8A69-17A72EF4BB6B}" srcOrd="0" destOrd="0" presId="urn:microsoft.com/office/officeart/2005/8/layout/orgChart1"/>
    <dgm:cxn modelId="{3D0C9EA8-24F4-471F-99EB-06148BDEDBAF}" type="presParOf" srcId="{F27F927A-14E7-4511-A52C-1E398F3E3D67}" destId="{93CF43EC-59E6-45B8-8729-DDBFDC068EAD}" srcOrd="1" destOrd="0" presId="urn:microsoft.com/office/officeart/2005/8/layout/orgChart1"/>
    <dgm:cxn modelId="{4CD1E00D-DAE6-4240-BA2E-64819A60C9AA}" type="presParOf" srcId="{ADD762A7-2138-490B-B315-A00CCB28272C}" destId="{FCE63C67-2B6A-4D77-802E-AA62296A838F}" srcOrd="1" destOrd="0" presId="urn:microsoft.com/office/officeart/2005/8/layout/orgChart1"/>
    <dgm:cxn modelId="{0CC98FA4-2CF3-46DD-A05A-14851D3BF6A9}" type="presParOf" srcId="{ADD762A7-2138-490B-B315-A00CCB28272C}" destId="{895036F6-52AA-42E1-8CF4-838192273137}" srcOrd="2" destOrd="0" presId="urn:microsoft.com/office/officeart/2005/8/layout/orgChart1"/>
    <dgm:cxn modelId="{049B9428-120B-49CF-A85C-0C8DE502F2D0}" type="presParOf" srcId="{7E7AF96E-CD35-4D6C-BAB9-655C49480833}" destId="{EB450E77-E46F-40FD-B4F5-659E2A35EDA7}" srcOrd="4" destOrd="0" presId="urn:microsoft.com/office/officeart/2005/8/layout/orgChart1"/>
    <dgm:cxn modelId="{42C915EE-6D90-4706-978D-C2425CEF91DD}" type="presParOf" srcId="{7E7AF96E-CD35-4D6C-BAB9-655C49480833}" destId="{87FDF4DF-98C6-42D5-B29F-C8E7AEDEEADC}" srcOrd="5" destOrd="0" presId="urn:microsoft.com/office/officeart/2005/8/layout/orgChart1"/>
    <dgm:cxn modelId="{237894ED-E8E7-44FC-9A4B-D1AE8DD083B0}" type="presParOf" srcId="{87FDF4DF-98C6-42D5-B29F-C8E7AEDEEADC}" destId="{3BE3DA29-E791-42E8-8A19-E4D235BBDD71}" srcOrd="0" destOrd="0" presId="urn:microsoft.com/office/officeart/2005/8/layout/orgChart1"/>
    <dgm:cxn modelId="{635DD7CF-F366-42BB-8881-B097B0E5A498}" type="presParOf" srcId="{3BE3DA29-E791-42E8-8A19-E4D235BBDD71}" destId="{0E5800DC-327A-4D6B-8804-A3F30633BEC2}" srcOrd="0" destOrd="0" presId="urn:microsoft.com/office/officeart/2005/8/layout/orgChart1"/>
    <dgm:cxn modelId="{B8F6C03B-653F-43A4-8D73-449E22D55186}" type="presParOf" srcId="{3BE3DA29-E791-42E8-8A19-E4D235BBDD71}" destId="{5CC80FBA-D066-4C1A-B5F8-3D6AAE595902}" srcOrd="1" destOrd="0" presId="urn:microsoft.com/office/officeart/2005/8/layout/orgChart1"/>
    <dgm:cxn modelId="{BD8372B1-F29D-4E0D-8383-4CFCD4DC3EF1}" type="presParOf" srcId="{87FDF4DF-98C6-42D5-B29F-C8E7AEDEEADC}" destId="{89FD2AAC-802A-4221-AA39-8048B4BD55E4}" srcOrd="1" destOrd="0" presId="urn:microsoft.com/office/officeart/2005/8/layout/orgChart1"/>
    <dgm:cxn modelId="{C3613C3C-8E6C-4298-9447-E340D5643A51}" type="presParOf" srcId="{87FDF4DF-98C6-42D5-B29F-C8E7AEDEEADC}" destId="{2E713037-678C-4C09-9BB1-3C2D2329A6F0}" srcOrd="2" destOrd="0" presId="urn:microsoft.com/office/officeart/2005/8/layout/orgChart1"/>
    <dgm:cxn modelId="{3EE78373-BD51-4EAE-B410-3918F6DB8DAD}" type="presParOf" srcId="{7E7AF96E-CD35-4D6C-BAB9-655C49480833}" destId="{A03FE0C8-30B6-4D73-AC5C-C54234C4FE11}" srcOrd="6" destOrd="0" presId="urn:microsoft.com/office/officeart/2005/8/layout/orgChart1"/>
    <dgm:cxn modelId="{69BAFA3A-3C88-48AD-8F0E-044F374CC9C5}" type="presParOf" srcId="{7E7AF96E-CD35-4D6C-BAB9-655C49480833}" destId="{BC14FAF6-8680-4E71-B24B-064DFB809CE2}" srcOrd="7" destOrd="0" presId="urn:microsoft.com/office/officeart/2005/8/layout/orgChart1"/>
    <dgm:cxn modelId="{CB5AFC44-C342-42F9-AFF1-1330FA576358}" type="presParOf" srcId="{BC14FAF6-8680-4E71-B24B-064DFB809CE2}" destId="{85C7766D-04E3-4135-ABFC-3A6D8A5DF225}" srcOrd="0" destOrd="0" presId="urn:microsoft.com/office/officeart/2005/8/layout/orgChart1"/>
    <dgm:cxn modelId="{B0A3FFC1-4C70-4777-88D8-15C33761599E}" type="presParOf" srcId="{85C7766D-04E3-4135-ABFC-3A6D8A5DF225}" destId="{AB883064-FC93-43CF-ADC0-D45DE3B16605}" srcOrd="0" destOrd="0" presId="urn:microsoft.com/office/officeart/2005/8/layout/orgChart1"/>
    <dgm:cxn modelId="{0020754E-2F32-4032-ABC3-894588519281}" type="presParOf" srcId="{85C7766D-04E3-4135-ABFC-3A6D8A5DF225}" destId="{8087C92F-C94A-4BD1-A4A4-A709E3F44933}" srcOrd="1" destOrd="0" presId="urn:microsoft.com/office/officeart/2005/8/layout/orgChart1"/>
    <dgm:cxn modelId="{99ADE252-6C02-4483-8A28-B874BF0713E4}" type="presParOf" srcId="{BC14FAF6-8680-4E71-B24B-064DFB809CE2}" destId="{88C11BCF-AD01-4758-8D5C-5D1A958D948B}" srcOrd="1" destOrd="0" presId="urn:microsoft.com/office/officeart/2005/8/layout/orgChart1"/>
    <dgm:cxn modelId="{7CC6C234-B975-4BF5-8B4D-A1D0C14D1B9C}" type="presParOf" srcId="{BC14FAF6-8680-4E71-B24B-064DFB809CE2}" destId="{7B634259-E86A-4941-8962-6EA0C377F618}" srcOrd="2" destOrd="0" presId="urn:microsoft.com/office/officeart/2005/8/layout/orgChart1"/>
    <dgm:cxn modelId="{A6503556-DEA4-486A-94BD-5C7C14E9ABD0}" type="presParOf" srcId="{41EF259E-AB84-4EB5-BBB0-A5E0E3C75DFD}" destId="{7C383469-AF2F-4047-9B00-9A9BC8DEA68E}" srcOrd="2" destOrd="0" presId="urn:microsoft.com/office/officeart/2005/8/layout/orgChart1"/>
    <dgm:cxn modelId="{8642C3CF-0290-40D0-A7AD-8933D9CEB049}" type="presParOf" srcId="{C0E0A677-69CA-41B8-82D7-D27905BF6B6E}" destId="{10BF4ADC-49D9-44D6-BB0D-988A34D950E9}" srcOrd="2" destOrd="0" presId="urn:microsoft.com/office/officeart/2005/8/layout/orgChart1"/>
    <dgm:cxn modelId="{87406C68-5539-4E46-9CFC-11DF9C0F3948}" type="presParOf" srcId="{C0E0A677-69CA-41B8-82D7-D27905BF6B6E}" destId="{1F60B37F-AB7F-4BE2-BB19-AB3A152E9EC0}" srcOrd="3" destOrd="0" presId="urn:microsoft.com/office/officeart/2005/8/layout/orgChart1"/>
    <dgm:cxn modelId="{FD4F135A-C7ED-45B4-8DCD-D02F49E095B3}" type="presParOf" srcId="{1F60B37F-AB7F-4BE2-BB19-AB3A152E9EC0}" destId="{92F70B27-75A5-415A-BE59-99A6D133A217}" srcOrd="0" destOrd="0" presId="urn:microsoft.com/office/officeart/2005/8/layout/orgChart1"/>
    <dgm:cxn modelId="{34C0F4BF-F251-4B7B-B5F0-27561C0D3984}" type="presParOf" srcId="{92F70B27-75A5-415A-BE59-99A6D133A217}" destId="{5E226BB8-283B-4BD0-9110-995E7431FBB0}" srcOrd="0" destOrd="0" presId="urn:microsoft.com/office/officeart/2005/8/layout/orgChart1"/>
    <dgm:cxn modelId="{2C0E240E-191F-4137-A900-5BE636335DDC}" type="presParOf" srcId="{92F70B27-75A5-415A-BE59-99A6D133A217}" destId="{A22FBE5E-9BD7-42DE-A791-4A05B9D0CD38}" srcOrd="1" destOrd="0" presId="urn:microsoft.com/office/officeart/2005/8/layout/orgChart1"/>
    <dgm:cxn modelId="{CCC0CDB1-7A87-46DB-8007-363C57D44A64}" type="presParOf" srcId="{1F60B37F-AB7F-4BE2-BB19-AB3A152E9EC0}" destId="{D95E2FB6-5613-4BC5-85E0-C3359F3EAE71}" srcOrd="1" destOrd="0" presId="urn:microsoft.com/office/officeart/2005/8/layout/orgChart1"/>
    <dgm:cxn modelId="{F787E4B0-DAEB-4ADE-8127-FE14E76A938E}" type="presParOf" srcId="{D95E2FB6-5613-4BC5-85E0-C3359F3EAE71}" destId="{F7003387-D05F-45ED-86A1-3E07DEBC792C}" srcOrd="0" destOrd="0" presId="urn:microsoft.com/office/officeart/2005/8/layout/orgChart1"/>
    <dgm:cxn modelId="{BAFA21C6-5697-4164-8819-14EBE4290D8D}" type="presParOf" srcId="{D95E2FB6-5613-4BC5-85E0-C3359F3EAE71}" destId="{A562AEDB-686A-43BA-A810-32B2CA7570C5}" srcOrd="1" destOrd="0" presId="urn:microsoft.com/office/officeart/2005/8/layout/orgChart1"/>
    <dgm:cxn modelId="{755040C5-2305-4DA1-804A-BF42234AF50A}" type="presParOf" srcId="{A562AEDB-686A-43BA-A810-32B2CA7570C5}" destId="{8B52C263-085F-4920-B4EB-DE72EC21B599}" srcOrd="0" destOrd="0" presId="urn:microsoft.com/office/officeart/2005/8/layout/orgChart1"/>
    <dgm:cxn modelId="{72BDA009-7897-411D-84A0-7B8DFA8C03CB}" type="presParOf" srcId="{8B52C263-085F-4920-B4EB-DE72EC21B599}" destId="{0E7A47CF-02EE-456C-BEA1-ABB59F012FBB}" srcOrd="0" destOrd="0" presId="urn:microsoft.com/office/officeart/2005/8/layout/orgChart1"/>
    <dgm:cxn modelId="{F5FA9E52-DB43-47AB-B85D-9F3A18C62887}" type="presParOf" srcId="{8B52C263-085F-4920-B4EB-DE72EC21B599}" destId="{DBC82D7A-690F-48C0-B8F4-790166A72117}" srcOrd="1" destOrd="0" presId="urn:microsoft.com/office/officeart/2005/8/layout/orgChart1"/>
    <dgm:cxn modelId="{9FAFF4FF-AEC9-4D03-898D-45D621EC47E4}" type="presParOf" srcId="{A562AEDB-686A-43BA-A810-32B2CA7570C5}" destId="{9B7A747F-27B2-4E90-B910-C74E0150A611}" srcOrd="1" destOrd="0" presId="urn:microsoft.com/office/officeart/2005/8/layout/orgChart1"/>
    <dgm:cxn modelId="{D4D5D762-CAA8-42E5-911F-83C2433E749A}" type="presParOf" srcId="{A562AEDB-686A-43BA-A810-32B2CA7570C5}" destId="{52EC2669-9929-46DD-B481-079B566DC352}" srcOrd="2" destOrd="0" presId="urn:microsoft.com/office/officeart/2005/8/layout/orgChart1"/>
    <dgm:cxn modelId="{BF2BD355-9B67-4DDD-9DD5-B51EE29E76E8}" type="presParOf" srcId="{1F60B37F-AB7F-4BE2-BB19-AB3A152E9EC0}" destId="{C7BBE179-F217-42D5-B56E-8EDB2EFE2600}" srcOrd="2" destOrd="0" presId="urn:microsoft.com/office/officeart/2005/8/layout/orgChart1"/>
    <dgm:cxn modelId="{654D9A04-A95F-4CCF-9AB3-1A2D736E2AB8}" type="presParOf" srcId="{C0E0A677-69CA-41B8-82D7-D27905BF6B6E}" destId="{118ADE2A-F50F-4824-A3FB-0C6DD1925A91}" srcOrd="4" destOrd="0" presId="urn:microsoft.com/office/officeart/2005/8/layout/orgChart1"/>
    <dgm:cxn modelId="{7A9410BA-6B00-442B-AB5D-245EF4C8BE9C}" type="presParOf" srcId="{C0E0A677-69CA-41B8-82D7-D27905BF6B6E}" destId="{5CE03D78-3F2F-499B-92D9-29EF8E530AF9}" srcOrd="5" destOrd="0" presId="urn:microsoft.com/office/officeart/2005/8/layout/orgChart1"/>
    <dgm:cxn modelId="{9AB3819C-93A9-4528-AD46-5BD45BDF8B2E}" type="presParOf" srcId="{5CE03D78-3F2F-499B-92D9-29EF8E530AF9}" destId="{CEBB2F8C-4B7C-4774-BE91-F45C906CAC56}" srcOrd="0" destOrd="0" presId="urn:microsoft.com/office/officeart/2005/8/layout/orgChart1"/>
    <dgm:cxn modelId="{084F9819-684D-401B-BC20-F864D084D4A1}" type="presParOf" srcId="{CEBB2F8C-4B7C-4774-BE91-F45C906CAC56}" destId="{D20DEEF6-B5C8-4505-BB1E-EEBBB21C0DD8}" srcOrd="0" destOrd="0" presId="urn:microsoft.com/office/officeart/2005/8/layout/orgChart1"/>
    <dgm:cxn modelId="{8E5B329E-4B13-4DB5-AB7B-9D33AB9C148A}" type="presParOf" srcId="{CEBB2F8C-4B7C-4774-BE91-F45C906CAC56}" destId="{A149DCF2-B25E-4833-82CB-7EDED0C07647}" srcOrd="1" destOrd="0" presId="urn:microsoft.com/office/officeart/2005/8/layout/orgChart1"/>
    <dgm:cxn modelId="{6440C65E-73A2-448E-80E3-A4A50AB58B6B}" type="presParOf" srcId="{5CE03D78-3F2F-499B-92D9-29EF8E530AF9}" destId="{B702E5C1-9C16-41F0-A847-FDB22DCEAD61}" srcOrd="1" destOrd="0" presId="urn:microsoft.com/office/officeart/2005/8/layout/orgChart1"/>
    <dgm:cxn modelId="{EA824EB5-B43F-405A-80CB-F8A5A61E8A44}" type="presParOf" srcId="{B702E5C1-9C16-41F0-A847-FDB22DCEAD61}" destId="{BCFCB5AA-9162-4ABF-819E-8739DE5487CB}" srcOrd="0" destOrd="0" presId="urn:microsoft.com/office/officeart/2005/8/layout/orgChart1"/>
    <dgm:cxn modelId="{E076EC68-44D6-45B2-B09F-07299FD2B2C2}" type="presParOf" srcId="{B702E5C1-9C16-41F0-A847-FDB22DCEAD61}" destId="{C3DBB17C-E711-4D5B-BB1F-60F5FD07E542}" srcOrd="1" destOrd="0" presId="urn:microsoft.com/office/officeart/2005/8/layout/orgChart1"/>
    <dgm:cxn modelId="{A9867C31-C7AB-4973-BC96-D5C76E5C0F48}" type="presParOf" srcId="{C3DBB17C-E711-4D5B-BB1F-60F5FD07E542}" destId="{0CC0DBC8-8110-4717-89B2-01A7BBAA0C61}" srcOrd="0" destOrd="0" presId="urn:microsoft.com/office/officeart/2005/8/layout/orgChart1"/>
    <dgm:cxn modelId="{5637023A-FBB4-4643-97AF-9A40E0862A88}" type="presParOf" srcId="{0CC0DBC8-8110-4717-89B2-01A7BBAA0C61}" destId="{034BF0CE-8F8A-4E97-A33B-E69A474AFFBD}" srcOrd="0" destOrd="0" presId="urn:microsoft.com/office/officeart/2005/8/layout/orgChart1"/>
    <dgm:cxn modelId="{49594B73-FACF-41D8-9406-D0D01F7CAAFC}" type="presParOf" srcId="{0CC0DBC8-8110-4717-89B2-01A7BBAA0C61}" destId="{AAC0D17E-3A04-44B3-A141-1F15EB733614}" srcOrd="1" destOrd="0" presId="urn:microsoft.com/office/officeart/2005/8/layout/orgChart1"/>
    <dgm:cxn modelId="{51FCBDBE-B7BD-493D-AD13-354A5B901291}" type="presParOf" srcId="{C3DBB17C-E711-4D5B-BB1F-60F5FD07E542}" destId="{164620EE-6792-4992-B8F6-8138358C72E5}" srcOrd="1" destOrd="0" presId="urn:microsoft.com/office/officeart/2005/8/layout/orgChart1"/>
    <dgm:cxn modelId="{7C34D275-4A4B-4CD7-9B54-341B8A4514A0}" type="presParOf" srcId="{164620EE-6792-4992-B8F6-8138358C72E5}" destId="{52C960C5-5B78-4903-84CB-DF6B48BBC759}" srcOrd="0" destOrd="0" presId="urn:microsoft.com/office/officeart/2005/8/layout/orgChart1"/>
    <dgm:cxn modelId="{F89D6D98-DB9D-4FA6-AAA1-05457E4C335F}" type="presParOf" srcId="{164620EE-6792-4992-B8F6-8138358C72E5}" destId="{D3956555-8A6E-4D0A-9D39-2BFA736A76CA}" srcOrd="1" destOrd="0" presId="urn:microsoft.com/office/officeart/2005/8/layout/orgChart1"/>
    <dgm:cxn modelId="{A08A8A4B-2DAC-4498-AFA5-7DD1606844A8}" type="presParOf" srcId="{D3956555-8A6E-4D0A-9D39-2BFA736A76CA}" destId="{8BACECF2-0C28-4FCE-996A-EEC27E95344E}" srcOrd="0" destOrd="0" presId="urn:microsoft.com/office/officeart/2005/8/layout/orgChart1"/>
    <dgm:cxn modelId="{9F142043-C18A-4715-A878-73785EA50C04}" type="presParOf" srcId="{8BACECF2-0C28-4FCE-996A-EEC27E95344E}" destId="{66F4611A-20DC-446F-B484-27247F2CCA26}" srcOrd="0" destOrd="0" presId="urn:microsoft.com/office/officeart/2005/8/layout/orgChart1"/>
    <dgm:cxn modelId="{551F0BA3-C40D-4BC6-A1F1-4CAFDDBDC66D}" type="presParOf" srcId="{8BACECF2-0C28-4FCE-996A-EEC27E95344E}" destId="{73E50DFE-CDDB-4A96-A9F3-EB0EF6F63538}" srcOrd="1" destOrd="0" presId="urn:microsoft.com/office/officeart/2005/8/layout/orgChart1"/>
    <dgm:cxn modelId="{956DB89E-6A99-4BB2-A049-CE1BED7AC3C2}" type="presParOf" srcId="{D3956555-8A6E-4D0A-9D39-2BFA736A76CA}" destId="{0925FFF4-B773-40A1-9CF8-4E6C43EB0F5E}" srcOrd="1" destOrd="0" presId="urn:microsoft.com/office/officeart/2005/8/layout/orgChart1"/>
    <dgm:cxn modelId="{A16ED1F2-E9F3-4943-B2DB-BFB0064A71A7}" type="presParOf" srcId="{D3956555-8A6E-4D0A-9D39-2BFA736A76CA}" destId="{6B3C81BD-7107-46B1-BCD3-A2389DB4C651}" srcOrd="2" destOrd="0" presId="urn:microsoft.com/office/officeart/2005/8/layout/orgChart1"/>
    <dgm:cxn modelId="{1E4CB2A6-FDF6-486C-996B-85AED0DBCCF4}" type="presParOf" srcId="{C3DBB17C-E711-4D5B-BB1F-60F5FD07E542}" destId="{6C276556-8979-4D29-88FF-622791891074}" srcOrd="2" destOrd="0" presId="urn:microsoft.com/office/officeart/2005/8/layout/orgChart1"/>
    <dgm:cxn modelId="{3D1E1D95-CE2B-476B-9A3E-758EECCC1C89}" type="presParOf" srcId="{5CE03D78-3F2F-499B-92D9-29EF8E530AF9}" destId="{7FF9420B-2BF4-43F6-8B58-CCA3DED466D5}" srcOrd="2" destOrd="0" presId="urn:microsoft.com/office/officeart/2005/8/layout/orgChart1"/>
    <dgm:cxn modelId="{39B9CD1B-FA30-446D-A5A5-B7ABA2F04B4D}" type="presParOf" srcId="{B7625915-FDDE-4F2A-A653-3DAAC61CFCEB}" destId="{BAF2846D-E80C-4513-954C-F393E191E91F}" srcOrd="2" destOrd="0" presId="urn:microsoft.com/office/officeart/2005/8/layout/orgChart1"/>
    <dgm:cxn modelId="{41AEF3C1-DBFA-44D6-B1A6-1340F59C5ADB}" type="presParOf" srcId="{BAF2846D-E80C-4513-954C-F393E191E91F}" destId="{A42A56A4-CF2A-4523-9811-13A5C2666B6E}" srcOrd="0" destOrd="0" presId="urn:microsoft.com/office/officeart/2005/8/layout/orgChart1"/>
    <dgm:cxn modelId="{B0192C4A-9D36-47B4-9F04-1BFB5DDDDC24}" type="presParOf" srcId="{BAF2846D-E80C-4513-954C-F393E191E91F}" destId="{1ED86966-5EDC-4804-AD1A-C688703C19D3}" srcOrd="1" destOrd="0" presId="urn:microsoft.com/office/officeart/2005/8/layout/orgChart1"/>
    <dgm:cxn modelId="{26F8A38D-9C3F-4704-BE51-39CFA4118D1C}" type="presParOf" srcId="{1ED86966-5EDC-4804-AD1A-C688703C19D3}" destId="{4F32D2F9-5328-4315-8D1E-15C58968A255}" srcOrd="0" destOrd="0" presId="urn:microsoft.com/office/officeart/2005/8/layout/orgChart1"/>
    <dgm:cxn modelId="{633E8FE3-72F8-4B5F-A631-194A4C980916}" type="presParOf" srcId="{4F32D2F9-5328-4315-8D1E-15C58968A255}" destId="{545338E5-927D-42BB-B76A-BC16C8F9ECC9}" srcOrd="0" destOrd="0" presId="urn:microsoft.com/office/officeart/2005/8/layout/orgChart1"/>
    <dgm:cxn modelId="{5E401FEF-8628-4CA4-9D3E-A81B3D7BA54B}" type="presParOf" srcId="{4F32D2F9-5328-4315-8D1E-15C58968A255}" destId="{086EF0E3-B28D-4913-B383-A56E863CB7B7}" srcOrd="1" destOrd="0" presId="urn:microsoft.com/office/officeart/2005/8/layout/orgChart1"/>
    <dgm:cxn modelId="{577336AA-85BC-4DBF-A66D-886BE1C9C113}" type="presParOf" srcId="{1ED86966-5EDC-4804-AD1A-C688703C19D3}" destId="{2A1EAE73-779D-43D6-8338-2DF9A258E27F}" srcOrd="1" destOrd="0" presId="urn:microsoft.com/office/officeart/2005/8/layout/orgChart1"/>
    <dgm:cxn modelId="{10FAEB5B-16B3-4B23-9C47-1BA320ECB940}" type="presParOf" srcId="{2A1EAE73-779D-43D6-8338-2DF9A258E27F}" destId="{4BEDAA62-1A86-4C8C-973A-785900A316BC}" srcOrd="0" destOrd="0" presId="urn:microsoft.com/office/officeart/2005/8/layout/orgChart1"/>
    <dgm:cxn modelId="{BFB9EE75-343A-48DF-8BBB-C7DFE1C26620}" type="presParOf" srcId="{2A1EAE73-779D-43D6-8338-2DF9A258E27F}" destId="{9EAA231E-5C99-431C-B874-A43C5F666464}" srcOrd="1" destOrd="0" presId="urn:microsoft.com/office/officeart/2005/8/layout/orgChart1"/>
    <dgm:cxn modelId="{81C27FF3-BAB8-44E0-B26D-1E7BC6DA384A}" type="presParOf" srcId="{9EAA231E-5C99-431C-B874-A43C5F666464}" destId="{E7D3897D-3B0F-4742-B607-0115972B06BB}" srcOrd="0" destOrd="0" presId="urn:microsoft.com/office/officeart/2005/8/layout/orgChart1"/>
    <dgm:cxn modelId="{F8F226C1-F995-4877-8DAD-084E770583C7}" type="presParOf" srcId="{E7D3897D-3B0F-4742-B607-0115972B06BB}" destId="{A5D3BD4C-5200-4B77-B48B-A7E15AF94E0C}" srcOrd="0" destOrd="0" presId="urn:microsoft.com/office/officeart/2005/8/layout/orgChart1"/>
    <dgm:cxn modelId="{8F357795-DECC-4E56-9FAF-7B0525770373}" type="presParOf" srcId="{E7D3897D-3B0F-4742-B607-0115972B06BB}" destId="{B7996840-C853-45EA-A76F-ADFBCFA4BA95}" srcOrd="1" destOrd="0" presId="urn:microsoft.com/office/officeart/2005/8/layout/orgChart1"/>
    <dgm:cxn modelId="{5936C99A-9B54-4E7B-9316-8BD340D43D02}" type="presParOf" srcId="{9EAA231E-5C99-431C-B874-A43C5F666464}" destId="{07A22012-5025-4A8E-903F-9B803B34197F}" srcOrd="1" destOrd="0" presId="urn:microsoft.com/office/officeart/2005/8/layout/orgChart1"/>
    <dgm:cxn modelId="{D5B96CB6-B228-4821-B26B-AE9567E98B79}" type="presParOf" srcId="{9EAA231E-5C99-431C-B874-A43C5F666464}" destId="{B86AF2EF-D7DB-41B5-8EA0-C41499C218EE}" srcOrd="2" destOrd="0" presId="urn:microsoft.com/office/officeart/2005/8/layout/orgChart1"/>
    <dgm:cxn modelId="{6D89629A-A426-4A40-AB43-0DB995D9C443}" type="presParOf" srcId="{1ED86966-5EDC-4804-AD1A-C688703C19D3}" destId="{E39AC289-B4AC-4D0F-A11B-6AF4A33965A6}" srcOrd="2" destOrd="0" presId="urn:microsoft.com/office/officeart/2005/8/layout/orgChart1"/>
  </dgm:cxnLst>
  <dgm:bg/>
  <dgm:whole>
    <a:ln w="28575" cap="flat" cmpd="sng" algn="ctr">
      <a:noFill/>
      <a:prstDash val="solid"/>
      <a:round/>
      <a:headEnd type="none" w="med" len="med"/>
      <a:tailEnd type="none" w="med" len="med"/>
    </a:ln>
  </dgm:whole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4BE0231-02F8-4BDC-BD09-C11FE164E1FC}" type="doc">
      <dgm:prSet loTypeId="urn:microsoft.com/office/officeart/2005/8/layout/orgChart1" loCatId="hierarchy" qsTypeId="urn:microsoft.com/office/officeart/2005/8/quickstyle/simple5" qsCatId="simple" csTypeId="urn:microsoft.com/office/officeart/2005/8/colors/accent1_3" csCatId="accent1" phldr="1"/>
      <dgm:spPr/>
      <dgm:t>
        <a:bodyPr/>
        <a:lstStyle/>
        <a:p>
          <a:endParaRPr lang="es-ES"/>
        </a:p>
      </dgm:t>
    </dgm:pt>
    <dgm:pt modelId="{5311275E-2561-4E85-8050-851AC763F1A8}">
      <dgm:prSet phldrT="[Texto]" custT="1"/>
      <dgm:spPr/>
      <dgm:t>
        <a:bodyPr/>
        <a:lstStyle/>
        <a:p>
          <a:r>
            <a:rPr lang="es-ES" sz="1200" dirty="0" smtClean="0">
              <a:latin typeface="Calibri" pitchFamily="34" charset="0"/>
            </a:rPr>
            <a:t>Gerente</a:t>
          </a:r>
          <a:endParaRPr lang="es-ES" sz="1200" dirty="0">
            <a:latin typeface="Calibri" pitchFamily="34" charset="0"/>
          </a:endParaRPr>
        </a:p>
      </dgm:t>
    </dgm:pt>
    <dgm:pt modelId="{7C45A6BE-7989-4021-8FCF-9444BB87C990}" type="parTrans" cxnId="{12948D41-7F10-41BB-A75D-F36A47BC5211}">
      <dgm:prSet/>
      <dgm:spPr/>
      <dgm:t>
        <a:bodyPr/>
        <a:lstStyle/>
        <a:p>
          <a:endParaRPr lang="es-ES" sz="1200">
            <a:latin typeface="Calibri" pitchFamily="34" charset="0"/>
          </a:endParaRPr>
        </a:p>
      </dgm:t>
    </dgm:pt>
    <dgm:pt modelId="{DF672D31-4B22-4CE8-BC24-06717CAB6146}" type="sibTrans" cxnId="{12948D41-7F10-41BB-A75D-F36A47BC5211}">
      <dgm:prSet/>
      <dgm:spPr/>
      <dgm:t>
        <a:bodyPr/>
        <a:lstStyle/>
        <a:p>
          <a:endParaRPr lang="es-ES" sz="1200">
            <a:latin typeface="Calibri" pitchFamily="34" charset="0"/>
          </a:endParaRPr>
        </a:p>
      </dgm:t>
    </dgm:pt>
    <dgm:pt modelId="{514F0082-FC52-4E22-84B2-030BD46C45E6}" type="asst">
      <dgm:prSet phldrT="[Texto]" custT="1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ES" sz="1200" dirty="0" smtClean="0">
              <a:latin typeface="Calibri" pitchFamily="34" charset="0"/>
            </a:rPr>
            <a:t>Comité de calidad</a:t>
          </a:r>
        </a:p>
      </dgm:t>
    </dgm:pt>
    <dgm:pt modelId="{1DFB78B8-09F8-4785-9469-787EBF6A1DA5}" type="parTrans" cxnId="{2F5F6704-9F96-4675-8B57-731B5D5FDE6D}">
      <dgm:prSet/>
      <dgm:spPr/>
      <dgm:t>
        <a:bodyPr/>
        <a:lstStyle/>
        <a:p>
          <a:endParaRPr lang="es-ES" sz="1200">
            <a:latin typeface="Calibri" pitchFamily="34" charset="0"/>
          </a:endParaRPr>
        </a:p>
      </dgm:t>
    </dgm:pt>
    <dgm:pt modelId="{35DAC0CE-CD1B-45E5-BB61-5DE182129B71}" type="sibTrans" cxnId="{2F5F6704-9F96-4675-8B57-731B5D5FDE6D}">
      <dgm:prSet/>
      <dgm:spPr/>
      <dgm:t>
        <a:bodyPr/>
        <a:lstStyle/>
        <a:p>
          <a:endParaRPr lang="es-ES" sz="1200">
            <a:latin typeface="Calibri" pitchFamily="34" charset="0"/>
          </a:endParaRPr>
        </a:p>
      </dgm:t>
    </dgm:pt>
    <dgm:pt modelId="{881A6C87-2BF9-46F7-9095-E3E559CE1F92}">
      <dgm:prSet phldrT="[Texto]" custT="1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ES" sz="1200" dirty="0" smtClean="0">
              <a:latin typeface="Calibri" pitchFamily="34" charset="0"/>
            </a:rPr>
            <a:t>Dpto. Administración</a:t>
          </a:r>
          <a:endParaRPr lang="es-ES" sz="1200" dirty="0">
            <a:latin typeface="Calibri" pitchFamily="34" charset="0"/>
          </a:endParaRPr>
        </a:p>
      </dgm:t>
    </dgm:pt>
    <dgm:pt modelId="{66E56E43-6CC2-4AF4-86E1-68E8221C122C}" type="parTrans" cxnId="{20992C54-B6EE-4008-B0F0-E55C8B1DE311}">
      <dgm:prSet>
        <dgm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s-ES" sz="1200" b="1" cap="none" spc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bg2">
                <a:tint val="85000"/>
                <a:satMod val="155000"/>
              </a:schemeClr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  <a:latin typeface="Calibri" pitchFamily="34" charset="0"/>
          </a:endParaRPr>
        </a:p>
      </dgm:t>
    </dgm:pt>
    <dgm:pt modelId="{794888CB-9197-4DFC-9C05-6AA0EF453E58}" type="sibTrans" cxnId="{20992C54-B6EE-4008-B0F0-E55C8B1DE311}">
      <dgm:prSet/>
      <dgm:spPr/>
      <dgm:t>
        <a:bodyPr/>
        <a:lstStyle/>
        <a:p>
          <a:endParaRPr lang="es-ES" sz="1200">
            <a:latin typeface="Calibri" pitchFamily="34" charset="0"/>
          </a:endParaRPr>
        </a:p>
      </dgm:t>
    </dgm:pt>
    <dgm:pt modelId="{5F215C5A-82B6-4AF8-8558-982D286FADFB}">
      <dgm:prSet phldrT="[Texto]" custT="1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ES" sz="1200" dirty="0" smtClean="0">
              <a:latin typeface="Calibri" pitchFamily="34" charset="0"/>
            </a:rPr>
            <a:t>Dpto. Logística</a:t>
          </a:r>
          <a:endParaRPr lang="es-ES" sz="1200" dirty="0">
            <a:latin typeface="Calibri" pitchFamily="34" charset="0"/>
          </a:endParaRPr>
        </a:p>
      </dgm:t>
    </dgm:pt>
    <dgm:pt modelId="{45CD6A6E-E3D4-4402-99BD-268B2E377533}" type="parTrans" cxnId="{C1005A28-DD35-4F50-8867-C5A71266D1B8}">
      <dgm:prSet/>
      <dgm:spPr/>
      <dgm:t>
        <a:bodyPr/>
        <a:lstStyle/>
        <a:p>
          <a:endParaRPr lang="es-ES" sz="1200">
            <a:latin typeface="Calibri" pitchFamily="34" charset="0"/>
          </a:endParaRPr>
        </a:p>
      </dgm:t>
    </dgm:pt>
    <dgm:pt modelId="{626EC789-C548-4785-8DA5-1318B1157AE3}" type="sibTrans" cxnId="{C1005A28-DD35-4F50-8867-C5A71266D1B8}">
      <dgm:prSet/>
      <dgm:spPr/>
      <dgm:t>
        <a:bodyPr/>
        <a:lstStyle/>
        <a:p>
          <a:endParaRPr lang="es-ES" sz="1200">
            <a:latin typeface="Calibri" pitchFamily="34" charset="0"/>
          </a:endParaRPr>
        </a:p>
      </dgm:t>
    </dgm:pt>
    <dgm:pt modelId="{0CF284C7-0C11-4B49-88EB-0436F6903296}">
      <dgm:prSet phldrT="[Texto]" custT="1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ES" sz="1200" dirty="0" smtClean="0">
              <a:latin typeface="Calibri" pitchFamily="34" charset="0"/>
            </a:rPr>
            <a:t>Dpto. </a:t>
          </a:r>
          <a:r>
            <a:rPr lang="es-ES" sz="1200" dirty="0" smtClean="0">
              <a:latin typeface="Calibri" pitchFamily="34" charset="0"/>
            </a:rPr>
            <a:t>Técnico</a:t>
          </a:r>
        </a:p>
      </dgm:t>
    </dgm:pt>
    <dgm:pt modelId="{9B218BA6-8E11-4ED3-9F73-E1DF316AB3B9}" type="parTrans" cxnId="{AC5EDE2F-E57C-4C31-9B53-F606A6FB78D2}">
      <dgm:prSet/>
      <dgm:spPr/>
      <dgm:t>
        <a:bodyPr/>
        <a:lstStyle/>
        <a:p>
          <a:endParaRPr lang="es-ES" sz="1200">
            <a:latin typeface="Calibri" pitchFamily="34" charset="0"/>
          </a:endParaRPr>
        </a:p>
      </dgm:t>
    </dgm:pt>
    <dgm:pt modelId="{BABF59DE-7A1A-4B34-9CAE-1215A1661AB8}" type="sibTrans" cxnId="{AC5EDE2F-E57C-4C31-9B53-F606A6FB78D2}">
      <dgm:prSet/>
      <dgm:spPr/>
      <dgm:t>
        <a:bodyPr/>
        <a:lstStyle/>
        <a:p>
          <a:endParaRPr lang="es-ES" sz="1200">
            <a:latin typeface="Calibri" pitchFamily="34" charset="0"/>
          </a:endParaRPr>
        </a:p>
      </dgm:t>
    </dgm:pt>
    <dgm:pt modelId="{77B42AD6-E5AA-4424-8292-2084E7E21986}">
      <dgm:prSet custT="1"/>
      <dgm:spPr/>
      <dgm:t>
        <a:bodyPr/>
        <a:lstStyle/>
        <a:p>
          <a:r>
            <a:rPr lang="es-ES" sz="1200" dirty="0" smtClean="0">
              <a:latin typeface="Calibri" pitchFamily="34" charset="0"/>
            </a:rPr>
            <a:t>Resp. Calidad</a:t>
          </a:r>
          <a:endParaRPr lang="es-ES" sz="1200" dirty="0">
            <a:latin typeface="Calibri" pitchFamily="34" charset="0"/>
          </a:endParaRPr>
        </a:p>
      </dgm:t>
    </dgm:pt>
    <dgm:pt modelId="{93DB423A-68BB-45C8-A40C-B59A393DE65C}" type="parTrans" cxnId="{C9C266F8-43D1-41BE-ACF0-04E2355EBB59}">
      <dgm:prSet/>
      <dgm:spPr/>
      <dgm:t>
        <a:bodyPr/>
        <a:lstStyle/>
        <a:p>
          <a:endParaRPr lang="es-ES" sz="1200">
            <a:latin typeface="Calibri" pitchFamily="34" charset="0"/>
          </a:endParaRPr>
        </a:p>
      </dgm:t>
    </dgm:pt>
    <dgm:pt modelId="{59BA9251-CDBB-4DDD-9B17-297A06250BC0}" type="sibTrans" cxnId="{C9C266F8-43D1-41BE-ACF0-04E2355EBB59}">
      <dgm:prSet/>
      <dgm:spPr/>
      <dgm:t>
        <a:bodyPr/>
        <a:lstStyle/>
        <a:p>
          <a:endParaRPr lang="es-ES" sz="1200">
            <a:latin typeface="Calibri" pitchFamily="34" charset="0"/>
          </a:endParaRPr>
        </a:p>
      </dgm:t>
    </dgm:pt>
    <dgm:pt modelId="{CD1298B7-255B-4306-A89C-8C103B9F2C7F}">
      <dgm:prSet custT="1"/>
      <dgm:spPr/>
      <dgm:t>
        <a:bodyPr/>
        <a:lstStyle/>
        <a:p>
          <a:r>
            <a:rPr lang="es-ES" sz="1200" dirty="0" smtClean="0">
              <a:latin typeface="Calibri" pitchFamily="34" charset="0"/>
            </a:rPr>
            <a:t>Resp. Mecanización</a:t>
          </a:r>
        </a:p>
        <a:p>
          <a:r>
            <a:rPr lang="es-ES" sz="1200" dirty="0" smtClean="0">
              <a:latin typeface="Calibri" pitchFamily="34" charset="0"/>
            </a:rPr>
            <a:t>Servicio Técnico</a:t>
          </a:r>
        </a:p>
      </dgm:t>
    </dgm:pt>
    <dgm:pt modelId="{67AE98D0-B851-4626-B783-6591606CC731}" type="parTrans" cxnId="{9454E77A-2BEE-4973-8639-B17882B95902}">
      <dgm:prSet>
        <dgm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s-ES" sz="1200">
            <a:latin typeface="Calibri" pitchFamily="34" charset="0"/>
          </a:endParaRPr>
        </a:p>
      </dgm:t>
    </dgm:pt>
    <dgm:pt modelId="{EDEDC9D3-5C1A-41A8-97C7-4DC133784849}" type="sibTrans" cxnId="{9454E77A-2BEE-4973-8639-B17882B95902}">
      <dgm:prSet/>
      <dgm:spPr/>
      <dgm:t>
        <a:bodyPr/>
        <a:lstStyle/>
        <a:p>
          <a:endParaRPr lang="es-ES" sz="1200">
            <a:latin typeface="Calibri" pitchFamily="34" charset="0"/>
          </a:endParaRPr>
        </a:p>
      </dgm:t>
    </dgm:pt>
    <dgm:pt modelId="{4655E31A-2C73-47FF-82EC-15BD48752C11}">
      <dgm:prSet custT="1"/>
      <dgm:spPr/>
      <dgm:t>
        <a:bodyPr/>
        <a:lstStyle/>
        <a:p>
          <a:r>
            <a:rPr lang="es-ES" sz="1200" dirty="0" smtClean="0">
              <a:latin typeface="Calibri" pitchFamily="34" charset="0"/>
            </a:rPr>
            <a:t>Resp. Consumibles</a:t>
          </a:r>
          <a:endParaRPr lang="es-ES" sz="1200" dirty="0">
            <a:latin typeface="Calibri" pitchFamily="34" charset="0"/>
          </a:endParaRPr>
        </a:p>
      </dgm:t>
    </dgm:pt>
    <dgm:pt modelId="{ED25E3BF-5C5F-4D0F-8CDA-E0879C05ECF3}" type="parTrans" cxnId="{3D1FFA72-6E55-4BA9-9983-12B38A41F343}">
      <dgm:prSet/>
      <dgm:spPr/>
      <dgm:t>
        <a:bodyPr/>
        <a:lstStyle/>
        <a:p>
          <a:endParaRPr lang="es-ES" sz="1200">
            <a:latin typeface="Calibri" pitchFamily="34" charset="0"/>
          </a:endParaRPr>
        </a:p>
      </dgm:t>
    </dgm:pt>
    <dgm:pt modelId="{8B46FA9A-4FA1-4A45-A92F-F783554A8161}" type="sibTrans" cxnId="{3D1FFA72-6E55-4BA9-9983-12B38A41F343}">
      <dgm:prSet/>
      <dgm:spPr/>
      <dgm:t>
        <a:bodyPr/>
        <a:lstStyle/>
        <a:p>
          <a:endParaRPr lang="es-ES" sz="1200">
            <a:latin typeface="Calibri" pitchFamily="34" charset="0"/>
          </a:endParaRPr>
        </a:p>
      </dgm:t>
    </dgm:pt>
    <dgm:pt modelId="{37ACEC95-8EEE-4EEE-8E42-BC820B7292F5}">
      <dgm:prSet custT="1"/>
      <dgm:spPr/>
      <dgm:t>
        <a:bodyPr/>
        <a:lstStyle/>
        <a:p>
          <a:r>
            <a:rPr lang="es-ES" sz="1200" dirty="0" smtClean="0">
              <a:latin typeface="Calibri" pitchFamily="34" charset="0"/>
            </a:rPr>
            <a:t>Resp. Atención al Cliente</a:t>
          </a:r>
          <a:endParaRPr lang="es-ES" sz="1200" dirty="0">
            <a:latin typeface="Calibri" pitchFamily="34" charset="0"/>
          </a:endParaRPr>
        </a:p>
      </dgm:t>
    </dgm:pt>
    <dgm:pt modelId="{B1380F20-8D59-4AE4-9DBE-2B71B9F74D5B}" type="parTrans" cxnId="{4DC7CE60-1673-4773-B2C5-EF5C31164C16}">
      <dgm:prSet>
        <dgm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s-ES" sz="1200">
            <a:latin typeface="Calibri" pitchFamily="34" charset="0"/>
          </a:endParaRPr>
        </a:p>
      </dgm:t>
    </dgm:pt>
    <dgm:pt modelId="{29DDA6DE-FFD0-4D46-A363-3DC94DAA4880}" type="sibTrans" cxnId="{4DC7CE60-1673-4773-B2C5-EF5C31164C16}">
      <dgm:prSet/>
      <dgm:spPr/>
      <dgm:t>
        <a:bodyPr/>
        <a:lstStyle/>
        <a:p>
          <a:endParaRPr lang="es-ES" sz="1200">
            <a:latin typeface="Calibri" pitchFamily="34" charset="0"/>
          </a:endParaRPr>
        </a:p>
      </dgm:t>
    </dgm:pt>
    <dgm:pt modelId="{E8D3A624-3E7B-4861-8DAB-7C6D63A62453}">
      <dgm:prSet custT="1"/>
      <dgm:spPr/>
      <dgm:t>
        <a:bodyPr/>
        <a:lstStyle/>
        <a:p>
          <a:r>
            <a:rPr lang="es-ES" sz="1200" dirty="0" smtClean="0">
              <a:latin typeface="Calibri" pitchFamily="34" charset="0"/>
            </a:rPr>
            <a:t>Resp. Facturación</a:t>
          </a:r>
          <a:endParaRPr lang="es-ES" sz="1200" dirty="0">
            <a:latin typeface="Calibri" pitchFamily="34" charset="0"/>
          </a:endParaRPr>
        </a:p>
      </dgm:t>
    </dgm:pt>
    <dgm:pt modelId="{CF4175E4-A55E-4A14-9E31-BC5A92634DFD}" type="parTrans" cxnId="{3F41A12D-BD89-4625-BA7A-530C07D311F1}">
      <dgm:prSet>
        <dgm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s-ES" sz="1200">
            <a:latin typeface="Calibri" pitchFamily="34" charset="0"/>
          </a:endParaRPr>
        </a:p>
      </dgm:t>
    </dgm:pt>
    <dgm:pt modelId="{1A63928A-8D1F-45E8-9398-6AC42C9FE3D2}" type="sibTrans" cxnId="{3F41A12D-BD89-4625-BA7A-530C07D311F1}">
      <dgm:prSet/>
      <dgm:spPr/>
      <dgm:t>
        <a:bodyPr/>
        <a:lstStyle/>
        <a:p>
          <a:endParaRPr lang="es-ES" sz="1200">
            <a:latin typeface="Calibri" pitchFamily="34" charset="0"/>
          </a:endParaRPr>
        </a:p>
      </dgm:t>
    </dgm:pt>
    <dgm:pt modelId="{31DB4C8F-1EDF-4D09-9337-AA447D40A6C4}">
      <dgm:prSet custT="1"/>
      <dgm:spPr/>
      <dgm:t>
        <a:bodyPr/>
        <a:lstStyle/>
        <a:p>
          <a:r>
            <a:rPr lang="es-ES" sz="1200" dirty="0" smtClean="0">
              <a:latin typeface="Calibri" pitchFamily="34" charset="0"/>
            </a:rPr>
            <a:t>Resp. Logística</a:t>
          </a:r>
          <a:endParaRPr lang="es-ES" sz="1200" dirty="0">
            <a:latin typeface="Calibri" pitchFamily="34" charset="0"/>
          </a:endParaRPr>
        </a:p>
      </dgm:t>
    </dgm:pt>
    <dgm:pt modelId="{27118AEE-2C79-4BF2-B71B-E5C685ED96AD}" type="parTrans" cxnId="{269EA6A1-5C43-434E-80D3-18604AB69425}">
      <dgm:prSet>
        <dgm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s-ES" sz="1200">
            <a:latin typeface="Calibri" pitchFamily="34" charset="0"/>
          </a:endParaRPr>
        </a:p>
      </dgm:t>
    </dgm:pt>
    <dgm:pt modelId="{80541E6C-82FF-4C8F-8953-BDBE6B2C2168}" type="sibTrans" cxnId="{269EA6A1-5C43-434E-80D3-18604AB69425}">
      <dgm:prSet/>
      <dgm:spPr/>
      <dgm:t>
        <a:bodyPr/>
        <a:lstStyle/>
        <a:p>
          <a:endParaRPr lang="es-ES" sz="1200">
            <a:latin typeface="Calibri" pitchFamily="34" charset="0"/>
          </a:endParaRPr>
        </a:p>
      </dgm:t>
    </dgm:pt>
    <dgm:pt modelId="{3EE59007-38AD-4D45-8D3B-B330F96735D3}">
      <dgm:prSet custT="1"/>
      <dgm:spPr/>
      <dgm:t>
        <a:bodyPr/>
        <a:lstStyle/>
        <a:p>
          <a:r>
            <a:rPr lang="es-ES" sz="1200" dirty="0" smtClean="0">
              <a:latin typeface="Calibri" pitchFamily="34" charset="0"/>
            </a:rPr>
            <a:t>Responsable Servicio Técnico</a:t>
          </a:r>
          <a:endParaRPr lang="es-ES" sz="1200" dirty="0">
            <a:latin typeface="Calibri" pitchFamily="34" charset="0"/>
          </a:endParaRPr>
        </a:p>
      </dgm:t>
    </dgm:pt>
    <dgm:pt modelId="{4F658492-5769-44E3-90F1-FBDBD69777B5}" type="parTrans" cxnId="{A4D09209-2E68-4001-859C-33968147692F}">
      <dgm:prSet>
        <dgm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s-ES" sz="1200">
            <a:latin typeface="Calibri" pitchFamily="34" charset="0"/>
          </a:endParaRPr>
        </a:p>
      </dgm:t>
    </dgm:pt>
    <dgm:pt modelId="{C914407F-EA20-42D8-AC7B-0828E0926AF2}" type="sibTrans" cxnId="{A4D09209-2E68-4001-859C-33968147692F}">
      <dgm:prSet/>
      <dgm:spPr/>
      <dgm:t>
        <a:bodyPr/>
        <a:lstStyle/>
        <a:p>
          <a:endParaRPr lang="es-ES" sz="1200">
            <a:latin typeface="Calibri" pitchFamily="34" charset="0"/>
          </a:endParaRPr>
        </a:p>
      </dgm:t>
    </dgm:pt>
    <dgm:pt modelId="{83103C15-280E-4B64-96A8-65E6FD2D65EC}">
      <dgm:prSet custT="1"/>
      <dgm:spPr/>
      <dgm:t>
        <a:bodyPr/>
        <a:lstStyle/>
        <a:p>
          <a:r>
            <a:rPr lang="es-ES" sz="1200" dirty="0" smtClean="0">
              <a:latin typeface="Calibri" pitchFamily="34" charset="0"/>
            </a:rPr>
            <a:t>Técnicos</a:t>
          </a:r>
          <a:endParaRPr lang="es-ES" sz="1200" dirty="0">
            <a:latin typeface="Calibri" pitchFamily="34" charset="0"/>
          </a:endParaRPr>
        </a:p>
      </dgm:t>
    </dgm:pt>
    <dgm:pt modelId="{9BD997DF-BDFF-4619-8055-4832E7546C65}" type="parTrans" cxnId="{5200B690-0FFF-465B-87B4-2100DBE61165}">
      <dgm:prSet>
        <dgm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s-ES" sz="1200">
            <a:latin typeface="Calibri" pitchFamily="34" charset="0"/>
          </a:endParaRPr>
        </a:p>
      </dgm:t>
    </dgm:pt>
    <dgm:pt modelId="{B39DB70E-BAB7-488A-A346-FE266F4765DF}" type="sibTrans" cxnId="{5200B690-0FFF-465B-87B4-2100DBE61165}">
      <dgm:prSet/>
      <dgm:spPr/>
      <dgm:t>
        <a:bodyPr/>
        <a:lstStyle/>
        <a:p>
          <a:endParaRPr lang="es-ES" sz="1200">
            <a:latin typeface="Calibri" pitchFamily="34" charset="0"/>
          </a:endParaRPr>
        </a:p>
      </dgm:t>
    </dgm:pt>
    <dgm:pt modelId="{B366D540-A1CA-4183-ABB2-571038BE6CCB}" type="pres">
      <dgm:prSet presAssocID="{34BE0231-02F8-4BDC-BD09-C11FE164E1F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ES"/>
        </a:p>
      </dgm:t>
    </dgm:pt>
    <dgm:pt modelId="{B7625915-FDDE-4F2A-A653-3DAAC61CFCEB}" type="pres">
      <dgm:prSet presAssocID="{5311275E-2561-4E85-8050-851AC763F1A8}" presName="hierRoot1" presStyleCnt="0">
        <dgm:presLayoutVars>
          <dgm:hierBranch val="init"/>
        </dgm:presLayoutVars>
      </dgm:prSet>
      <dgm:spPr/>
      <dgm:t>
        <a:bodyPr/>
        <a:lstStyle/>
        <a:p>
          <a:endParaRPr lang="es-ES"/>
        </a:p>
      </dgm:t>
    </dgm:pt>
    <dgm:pt modelId="{99D15F69-FD6F-4FF4-9F55-338BA0334042}" type="pres">
      <dgm:prSet presAssocID="{5311275E-2561-4E85-8050-851AC763F1A8}" presName="rootComposite1" presStyleCnt="0"/>
      <dgm:spPr/>
      <dgm:t>
        <a:bodyPr/>
        <a:lstStyle/>
        <a:p>
          <a:endParaRPr lang="es-ES"/>
        </a:p>
      </dgm:t>
    </dgm:pt>
    <dgm:pt modelId="{D071C1FF-7015-4F96-BE28-B1730880E998}" type="pres">
      <dgm:prSet presAssocID="{5311275E-2561-4E85-8050-851AC763F1A8}" presName="rootText1" presStyleLbl="node0" presStyleIdx="0" presStyleCnt="1" custScaleX="139472" custScaleY="112211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FB37A32D-5275-4981-A6C9-333F43FAA7F1}" type="pres">
      <dgm:prSet presAssocID="{5311275E-2561-4E85-8050-851AC763F1A8}" presName="rootConnector1" presStyleLbl="node1" presStyleIdx="0" presStyleCnt="0"/>
      <dgm:spPr/>
      <dgm:t>
        <a:bodyPr/>
        <a:lstStyle/>
        <a:p>
          <a:endParaRPr lang="es-ES"/>
        </a:p>
      </dgm:t>
    </dgm:pt>
    <dgm:pt modelId="{C0E0A677-69CA-41B8-82D7-D27905BF6B6E}" type="pres">
      <dgm:prSet presAssocID="{5311275E-2561-4E85-8050-851AC763F1A8}" presName="hierChild2" presStyleCnt="0"/>
      <dgm:spPr/>
      <dgm:t>
        <a:bodyPr/>
        <a:lstStyle/>
        <a:p>
          <a:endParaRPr lang="es-ES"/>
        </a:p>
      </dgm:t>
    </dgm:pt>
    <dgm:pt modelId="{7DE517CF-8D04-47A8-A9D3-C4E5852EFDD0}" type="pres">
      <dgm:prSet presAssocID="{66E56E43-6CC2-4AF4-86E1-68E8221C122C}" presName="Name37" presStyleLbl="parChTrans1D2" presStyleIdx="0" presStyleCnt="4"/>
      <dgm:spPr/>
      <dgm:t>
        <a:bodyPr/>
        <a:lstStyle/>
        <a:p>
          <a:endParaRPr lang="es-ES"/>
        </a:p>
      </dgm:t>
    </dgm:pt>
    <dgm:pt modelId="{41EF259E-AB84-4EB5-BBB0-A5E0E3C75DFD}" type="pres">
      <dgm:prSet presAssocID="{881A6C87-2BF9-46F7-9095-E3E559CE1F92}" presName="hierRoot2" presStyleCnt="0">
        <dgm:presLayoutVars>
          <dgm:hierBranch/>
        </dgm:presLayoutVars>
      </dgm:prSet>
      <dgm:spPr/>
      <dgm:t>
        <a:bodyPr/>
        <a:lstStyle/>
        <a:p>
          <a:endParaRPr lang="es-ES"/>
        </a:p>
      </dgm:t>
    </dgm:pt>
    <dgm:pt modelId="{23275A71-7BA9-4F32-87A7-EAC543A5B7D0}" type="pres">
      <dgm:prSet presAssocID="{881A6C87-2BF9-46F7-9095-E3E559CE1F92}" presName="rootComposite" presStyleCnt="0"/>
      <dgm:spPr/>
      <dgm:t>
        <a:bodyPr/>
        <a:lstStyle/>
        <a:p>
          <a:endParaRPr lang="es-ES"/>
        </a:p>
      </dgm:t>
    </dgm:pt>
    <dgm:pt modelId="{F12B0E6A-1670-4482-A5BA-561764081BA4}" type="pres">
      <dgm:prSet presAssocID="{881A6C87-2BF9-46F7-9095-E3E559CE1F92}" presName="rootText" presStyleLbl="node2" presStyleIdx="0" presStyleCnt="3" custScaleX="168161" custScaleY="11042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57B0B7BD-5706-44C5-8DCE-A7604B431155}" type="pres">
      <dgm:prSet presAssocID="{881A6C87-2BF9-46F7-9095-E3E559CE1F92}" presName="rootConnector" presStyleLbl="node2" presStyleIdx="0" presStyleCnt="3"/>
      <dgm:spPr/>
      <dgm:t>
        <a:bodyPr/>
        <a:lstStyle/>
        <a:p>
          <a:endParaRPr lang="es-ES"/>
        </a:p>
      </dgm:t>
    </dgm:pt>
    <dgm:pt modelId="{7E7AF96E-CD35-4D6C-BAB9-655C49480833}" type="pres">
      <dgm:prSet presAssocID="{881A6C87-2BF9-46F7-9095-E3E559CE1F92}" presName="hierChild4" presStyleCnt="0"/>
      <dgm:spPr/>
      <dgm:t>
        <a:bodyPr/>
        <a:lstStyle/>
        <a:p>
          <a:endParaRPr lang="es-ES"/>
        </a:p>
      </dgm:t>
    </dgm:pt>
    <dgm:pt modelId="{7ADF40C3-EFCB-4679-AEA5-B3261699B315}" type="pres">
      <dgm:prSet presAssocID="{67AE98D0-B851-4626-B783-6591606CC731}" presName="Name35" presStyleLbl="parChTrans1D3" presStyleIdx="0" presStyleCnt="7"/>
      <dgm:spPr/>
      <dgm:t>
        <a:bodyPr/>
        <a:lstStyle/>
        <a:p>
          <a:endParaRPr lang="es-ES"/>
        </a:p>
      </dgm:t>
    </dgm:pt>
    <dgm:pt modelId="{BAF4112B-A782-449F-97D9-F1C52F62270F}" type="pres">
      <dgm:prSet presAssocID="{CD1298B7-255B-4306-A89C-8C103B9F2C7F}" presName="hierRoot2" presStyleCnt="0">
        <dgm:presLayoutVars>
          <dgm:hierBranch/>
        </dgm:presLayoutVars>
      </dgm:prSet>
      <dgm:spPr/>
      <dgm:t>
        <a:bodyPr/>
        <a:lstStyle/>
        <a:p>
          <a:endParaRPr lang="es-ES"/>
        </a:p>
      </dgm:t>
    </dgm:pt>
    <dgm:pt modelId="{B6A6DC1A-A455-4D21-9967-DB007FA1ACB7}" type="pres">
      <dgm:prSet presAssocID="{CD1298B7-255B-4306-A89C-8C103B9F2C7F}" presName="rootComposite" presStyleCnt="0"/>
      <dgm:spPr/>
      <dgm:t>
        <a:bodyPr/>
        <a:lstStyle/>
        <a:p>
          <a:endParaRPr lang="es-ES"/>
        </a:p>
      </dgm:t>
    </dgm:pt>
    <dgm:pt modelId="{B97001E9-374D-4136-A32B-55B65785D2EF}" type="pres">
      <dgm:prSet presAssocID="{CD1298B7-255B-4306-A89C-8C103B9F2C7F}" presName="rootText" presStyleLbl="node3" presStyleIdx="0" presStyleCnt="7" custScaleX="129639" custScaleY="150479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BCA6ECC8-A86B-421A-B5D8-88F659C3BDAA}" type="pres">
      <dgm:prSet presAssocID="{CD1298B7-255B-4306-A89C-8C103B9F2C7F}" presName="rootConnector" presStyleLbl="node3" presStyleIdx="0" presStyleCnt="7"/>
      <dgm:spPr/>
      <dgm:t>
        <a:bodyPr/>
        <a:lstStyle/>
        <a:p>
          <a:endParaRPr lang="es-ES"/>
        </a:p>
      </dgm:t>
    </dgm:pt>
    <dgm:pt modelId="{69F312AE-FDD0-47EF-BFC6-FB56FBB268DD}" type="pres">
      <dgm:prSet presAssocID="{CD1298B7-255B-4306-A89C-8C103B9F2C7F}" presName="hierChild4" presStyleCnt="0"/>
      <dgm:spPr/>
      <dgm:t>
        <a:bodyPr/>
        <a:lstStyle/>
        <a:p>
          <a:endParaRPr lang="es-ES"/>
        </a:p>
      </dgm:t>
    </dgm:pt>
    <dgm:pt modelId="{7CD02E31-1440-4739-9A7B-37780FE3A132}" type="pres">
      <dgm:prSet presAssocID="{CD1298B7-255B-4306-A89C-8C103B9F2C7F}" presName="hierChild5" presStyleCnt="0"/>
      <dgm:spPr/>
      <dgm:t>
        <a:bodyPr/>
        <a:lstStyle/>
        <a:p>
          <a:endParaRPr lang="es-ES"/>
        </a:p>
      </dgm:t>
    </dgm:pt>
    <dgm:pt modelId="{D0F7DAC5-8E3C-45CD-8DF4-4004BA917D11}" type="pres">
      <dgm:prSet presAssocID="{ED25E3BF-5C5F-4D0F-8CDA-E0879C05ECF3}" presName="Name35" presStyleLbl="parChTrans1D3" presStyleIdx="1" presStyleCnt="7"/>
      <dgm:spPr/>
      <dgm:t>
        <a:bodyPr/>
        <a:lstStyle/>
        <a:p>
          <a:endParaRPr lang="es-ES"/>
        </a:p>
      </dgm:t>
    </dgm:pt>
    <dgm:pt modelId="{ADD762A7-2138-490B-B315-A00CCB28272C}" type="pres">
      <dgm:prSet presAssocID="{4655E31A-2C73-47FF-82EC-15BD48752C11}" presName="hierRoot2" presStyleCnt="0">
        <dgm:presLayoutVars>
          <dgm:hierBranch val="init"/>
        </dgm:presLayoutVars>
      </dgm:prSet>
      <dgm:spPr/>
      <dgm:t>
        <a:bodyPr/>
        <a:lstStyle/>
        <a:p>
          <a:endParaRPr lang="es-ES"/>
        </a:p>
      </dgm:t>
    </dgm:pt>
    <dgm:pt modelId="{F27F927A-14E7-4511-A52C-1E398F3E3D67}" type="pres">
      <dgm:prSet presAssocID="{4655E31A-2C73-47FF-82EC-15BD48752C11}" presName="rootComposite" presStyleCnt="0"/>
      <dgm:spPr/>
      <dgm:t>
        <a:bodyPr/>
        <a:lstStyle/>
        <a:p>
          <a:endParaRPr lang="es-ES"/>
        </a:p>
      </dgm:t>
    </dgm:pt>
    <dgm:pt modelId="{0210E57D-B5D5-4FCD-8A69-17A72EF4BB6B}" type="pres">
      <dgm:prSet presAssocID="{4655E31A-2C73-47FF-82EC-15BD48752C11}" presName="rootText" presStyleLbl="node3" presStyleIdx="1" presStyleCnt="7" custScaleX="116268" custScaleY="121267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93CF43EC-59E6-45B8-8729-DDBFDC068EAD}" type="pres">
      <dgm:prSet presAssocID="{4655E31A-2C73-47FF-82EC-15BD48752C11}" presName="rootConnector" presStyleLbl="node3" presStyleIdx="1" presStyleCnt="7"/>
      <dgm:spPr/>
      <dgm:t>
        <a:bodyPr/>
        <a:lstStyle/>
        <a:p>
          <a:endParaRPr lang="es-ES"/>
        </a:p>
      </dgm:t>
    </dgm:pt>
    <dgm:pt modelId="{FCE63C67-2B6A-4D77-802E-AA62296A838F}" type="pres">
      <dgm:prSet presAssocID="{4655E31A-2C73-47FF-82EC-15BD48752C11}" presName="hierChild4" presStyleCnt="0"/>
      <dgm:spPr/>
      <dgm:t>
        <a:bodyPr/>
        <a:lstStyle/>
        <a:p>
          <a:endParaRPr lang="es-ES"/>
        </a:p>
      </dgm:t>
    </dgm:pt>
    <dgm:pt modelId="{895036F6-52AA-42E1-8CF4-838192273137}" type="pres">
      <dgm:prSet presAssocID="{4655E31A-2C73-47FF-82EC-15BD48752C11}" presName="hierChild5" presStyleCnt="0"/>
      <dgm:spPr/>
      <dgm:t>
        <a:bodyPr/>
        <a:lstStyle/>
        <a:p>
          <a:endParaRPr lang="es-ES"/>
        </a:p>
      </dgm:t>
    </dgm:pt>
    <dgm:pt modelId="{EB450E77-E46F-40FD-B4F5-659E2A35EDA7}" type="pres">
      <dgm:prSet presAssocID="{B1380F20-8D59-4AE4-9DBE-2B71B9F74D5B}" presName="Name35" presStyleLbl="parChTrans1D3" presStyleIdx="2" presStyleCnt="7"/>
      <dgm:spPr/>
      <dgm:t>
        <a:bodyPr/>
        <a:lstStyle/>
        <a:p>
          <a:endParaRPr lang="es-ES"/>
        </a:p>
      </dgm:t>
    </dgm:pt>
    <dgm:pt modelId="{87FDF4DF-98C6-42D5-B29F-C8E7AEDEEADC}" type="pres">
      <dgm:prSet presAssocID="{37ACEC95-8EEE-4EEE-8E42-BC820B7292F5}" presName="hierRoot2" presStyleCnt="0">
        <dgm:presLayoutVars>
          <dgm:hierBranch val="init"/>
        </dgm:presLayoutVars>
      </dgm:prSet>
      <dgm:spPr/>
      <dgm:t>
        <a:bodyPr/>
        <a:lstStyle/>
        <a:p>
          <a:endParaRPr lang="es-ES"/>
        </a:p>
      </dgm:t>
    </dgm:pt>
    <dgm:pt modelId="{3BE3DA29-E791-42E8-8A19-E4D235BBDD71}" type="pres">
      <dgm:prSet presAssocID="{37ACEC95-8EEE-4EEE-8E42-BC820B7292F5}" presName="rootComposite" presStyleCnt="0"/>
      <dgm:spPr/>
      <dgm:t>
        <a:bodyPr/>
        <a:lstStyle/>
        <a:p>
          <a:endParaRPr lang="es-ES"/>
        </a:p>
      </dgm:t>
    </dgm:pt>
    <dgm:pt modelId="{0E5800DC-327A-4D6B-8804-A3F30633BEC2}" type="pres">
      <dgm:prSet presAssocID="{37ACEC95-8EEE-4EEE-8E42-BC820B7292F5}" presName="rootText" presStyleLbl="node3" presStyleIdx="2" presStyleCnt="7" custScaleX="123083" custScaleY="11083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5CC80FBA-D066-4C1A-B5F8-3D6AAE595902}" type="pres">
      <dgm:prSet presAssocID="{37ACEC95-8EEE-4EEE-8E42-BC820B7292F5}" presName="rootConnector" presStyleLbl="node3" presStyleIdx="2" presStyleCnt="7"/>
      <dgm:spPr/>
      <dgm:t>
        <a:bodyPr/>
        <a:lstStyle/>
        <a:p>
          <a:endParaRPr lang="es-ES"/>
        </a:p>
      </dgm:t>
    </dgm:pt>
    <dgm:pt modelId="{89FD2AAC-802A-4221-AA39-8048B4BD55E4}" type="pres">
      <dgm:prSet presAssocID="{37ACEC95-8EEE-4EEE-8E42-BC820B7292F5}" presName="hierChild4" presStyleCnt="0"/>
      <dgm:spPr/>
      <dgm:t>
        <a:bodyPr/>
        <a:lstStyle/>
        <a:p>
          <a:endParaRPr lang="es-ES"/>
        </a:p>
      </dgm:t>
    </dgm:pt>
    <dgm:pt modelId="{2E713037-678C-4C09-9BB1-3C2D2329A6F0}" type="pres">
      <dgm:prSet presAssocID="{37ACEC95-8EEE-4EEE-8E42-BC820B7292F5}" presName="hierChild5" presStyleCnt="0"/>
      <dgm:spPr/>
      <dgm:t>
        <a:bodyPr/>
        <a:lstStyle/>
        <a:p>
          <a:endParaRPr lang="es-ES"/>
        </a:p>
      </dgm:t>
    </dgm:pt>
    <dgm:pt modelId="{A03FE0C8-30B6-4D73-AC5C-C54234C4FE11}" type="pres">
      <dgm:prSet presAssocID="{CF4175E4-A55E-4A14-9E31-BC5A92634DFD}" presName="Name35" presStyleLbl="parChTrans1D3" presStyleIdx="3" presStyleCnt="7"/>
      <dgm:spPr/>
      <dgm:t>
        <a:bodyPr/>
        <a:lstStyle/>
        <a:p>
          <a:endParaRPr lang="es-ES"/>
        </a:p>
      </dgm:t>
    </dgm:pt>
    <dgm:pt modelId="{BC14FAF6-8680-4E71-B24B-064DFB809CE2}" type="pres">
      <dgm:prSet presAssocID="{E8D3A624-3E7B-4861-8DAB-7C6D63A62453}" presName="hierRoot2" presStyleCnt="0">
        <dgm:presLayoutVars>
          <dgm:hierBranch val="init"/>
        </dgm:presLayoutVars>
      </dgm:prSet>
      <dgm:spPr/>
      <dgm:t>
        <a:bodyPr/>
        <a:lstStyle/>
        <a:p>
          <a:endParaRPr lang="es-ES"/>
        </a:p>
      </dgm:t>
    </dgm:pt>
    <dgm:pt modelId="{85C7766D-04E3-4135-ABFC-3A6D8A5DF225}" type="pres">
      <dgm:prSet presAssocID="{E8D3A624-3E7B-4861-8DAB-7C6D63A62453}" presName="rootComposite" presStyleCnt="0"/>
      <dgm:spPr/>
      <dgm:t>
        <a:bodyPr/>
        <a:lstStyle/>
        <a:p>
          <a:endParaRPr lang="es-ES"/>
        </a:p>
      </dgm:t>
    </dgm:pt>
    <dgm:pt modelId="{AB883064-FC93-43CF-ADC0-D45DE3B16605}" type="pres">
      <dgm:prSet presAssocID="{E8D3A624-3E7B-4861-8DAB-7C6D63A62453}" presName="rootText" presStyleLbl="node3" presStyleIdx="3" presStyleCnt="7" custScaleX="124411" custScaleY="108587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8087C92F-C94A-4BD1-A4A4-A709E3F44933}" type="pres">
      <dgm:prSet presAssocID="{E8D3A624-3E7B-4861-8DAB-7C6D63A62453}" presName="rootConnector" presStyleLbl="node3" presStyleIdx="3" presStyleCnt="7"/>
      <dgm:spPr/>
      <dgm:t>
        <a:bodyPr/>
        <a:lstStyle/>
        <a:p>
          <a:endParaRPr lang="es-ES"/>
        </a:p>
      </dgm:t>
    </dgm:pt>
    <dgm:pt modelId="{88C11BCF-AD01-4758-8D5C-5D1A958D948B}" type="pres">
      <dgm:prSet presAssocID="{E8D3A624-3E7B-4861-8DAB-7C6D63A62453}" presName="hierChild4" presStyleCnt="0"/>
      <dgm:spPr/>
      <dgm:t>
        <a:bodyPr/>
        <a:lstStyle/>
        <a:p>
          <a:endParaRPr lang="es-ES"/>
        </a:p>
      </dgm:t>
    </dgm:pt>
    <dgm:pt modelId="{7B634259-E86A-4941-8962-6EA0C377F618}" type="pres">
      <dgm:prSet presAssocID="{E8D3A624-3E7B-4861-8DAB-7C6D63A62453}" presName="hierChild5" presStyleCnt="0"/>
      <dgm:spPr/>
      <dgm:t>
        <a:bodyPr/>
        <a:lstStyle/>
        <a:p>
          <a:endParaRPr lang="es-ES"/>
        </a:p>
      </dgm:t>
    </dgm:pt>
    <dgm:pt modelId="{7C383469-AF2F-4047-9B00-9A9BC8DEA68E}" type="pres">
      <dgm:prSet presAssocID="{881A6C87-2BF9-46F7-9095-E3E559CE1F92}" presName="hierChild5" presStyleCnt="0"/>
      <dgm:spPr/>
      <dgm:t>
        <a:bodyPr/>
        <a:lstStyle/>
        <a:p>
          <a:endParaRPr lang="es-ES"/>
        </a:p>
      </dgm:t>
    </dgm:pt>
    <dgm:pt modelId="{10BF4ADC-49D9-44D6-BB0D-988A34D950E9}" type="pres">
      <dgm:prSet presAssocID="{45CD6A6E-E3D4-4402-99BD-268B2E377533}" presName="Name37" presStyleLbl="parChTrans1D2" presStyleIdx="1" presStyleCnt="4"/>
      <dgm:spPr/>
      <dgm:t>
        <a:bodyPr/>
        <a:lstStyle/>
        <a:p>
          <a:endParaRPr lang="es-ES"/>
        </a:p>
      </dgm:t>
    </dgm:pt>
    <dgm:pt modelId="{1F60B37F-AB7F-4BE2-BB19-AB3A152E9EC0}" type="pres">
      <dgm:prSet presAssocID="{5F215C5A-82B6-4AF8-8558-982D286FADFB}" presName="hierRoot2" presStyleCnt="0">
        <dgm:presLayoutVars>
          <dgm:hierBranch/>
        </dgm:presLayoutVars>
      </dgm:prSet>
      <dgm:spPr/>
      <dgm:t>
        <a:bodyPr/>
        <a:lstStyle/>
        <a:p>
          <a:endParaRPr lang="es-ES"/>
        </a:p>
      </dgm:t>
    </dgm:pt>
    <dgm:pt modelId="{92F70B27-75A5-415A-BE59-99A6D133A217}" type="pres">
      <dgm:prSet presAssocID="{5F215C5A-82B6-4AF8-8558-982D286FADFB}" presName="rootComposite" presStyleCnt="0"/>
      <dgm:spPr/>
      <dgm:t>
        <a:bodyPr/>
        <a:lstStyle/>
        <a:p>
          <a:endParaRPr lang="es-ES"/>
        </a:p>
      </dgm:t>
    </dgm:pt>
    <dgm:pt modelId="{5E226BB8-283B-4BD0-9110-995E7431FBB0}" type="pres">
      <dgm:prSet presAssocID="{5F215C5A-82B6-4AF8-8558-982D286FADFB}" presName="rootText" presStyleLbl="node2" presStyleIdx="1" presStyleCnt="3" custScaleX="136161" custScaleY="11042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A22FBE5E-9BD7-42DE-A791-4A05B9D0CD38}" type="pres">
      <dgm:prSet presAssocID="{5F215C5A-82B6-4AF8-8558-982D286FADFB}" presName="rootConnector" presStyleLbl="node2" presStyleIdx="1" presStyleCnt="3"/>
      <dgm:spPr/>
      <dgm:t>
        <a:bodyPr/>
        <a:lstStyle/>
        <a:p>
          <a:endParaRPr lang="es-ES"/>
        </a:p>
      </dgm:t>
    </dgm:pt>
    <dgm:pt modelId="{D95E2FB6-5613-4BC5-85E0-C3359F3EAE71}" type="pres">
      <dgm:prSet presAssocID="{5F215C5A-82B6-4AF8-8558-982D286FADFB}" presName="hierChild4" presStyleCnt="0"/>
      <dgm:spPr/>
      <dgm:t>
        <a:bodyPr/>
        <a:lstStyle/>
        <a:p>
          <a:endParaRPr lang="es-ES"/>
        </a:p>
      </dgm:t>
    </dgm:pt>
    <dgm:pt modelId="{F7003387-D05F-45ED-86A1-3E07DEBC792C}" type="pres">
      <dgm:prSet presAssocID="{27118AEE-2C79-4BF2-B71B-E5C685ED96AD}" presName="Name35" presStyleLbl="parChTrans1D3" presStyleIdx="4" presStyleCnt="7"/>
      <dgm:spPr/>
      <dgm:t>
        <a:bodyPr/>
        <a:lstStyle/>
        <a:p>
          <a:endParaRPr lang="es-ES"/>
        </a:p>
      </dgm:t>
    </dgm:pt>
    <dgm:pt modelId="{A562AEDB-686A-43BA-A810-32B2CA7570C5}" type="pres">
      <dgm:prSet presAssocID="{31DB4C8F-1EDF-4D09-9337-AA447D40A6C4}" presName="hierRoot2" presStyleCnt="0">
        <dgm:presLayoutVars>
          <dgm:hierBranch/>
        </dgm:presLayoutVars>
      </dgm:prSet>
      <dgm:spPr/>
      <dgm:t>
        <a:bodyPr/>
        <a:lstStyle/>
        <a:p>
          <a:endParaRPr lang="es-ES"/>
        </a:p>
      </dgm:t>
    </dgm:pt>
    <dgm:pt modelId="{8B52C263-085F-4920-B4EB-DE72EC21B599}" type="pres">
      <dgm:prSet presAssocID="{31DB4C8F-1EDF-4D09-9337-AA447D40A6C4}" presName="rootComposite" presStyleCnt="0"/>
      <dgm:spPr/>
      <dgm:t>
        <a:bodyPr/>
        <a:lstStyle/>
        <a:p>
          <a:endParaRPr lang="es-ES"/>
        </a:p>
      </dgm:t>
    </dgm:pt>
    <dgm:pt modelId="{0E7A47CF-02EE-456C-BEA1-ABB59F012FBB}" type="pres">
      <dgm:prSet presAssocID="{31DB4C8F-1EDF-4D09-9337-AA447D40A6C4}" presName="rootText" presStyleLbl="node3" presStyleIdx="4" presStyleCnt="7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DBC82D7A-690F-48C0-B8F4-790166A72117}" type="pres">
      <dgm:prSet presAssocID="{31DB4C8F-1EDF-4D09-9337-AA447D40A6C4}" presName="rootConnector" presStyleLbl="node3" presStyleIdx="4" presStyleCnt="7"/>
      <dgm:spPr/>
      <dgm:t>
        <a:bodyPr/>
        <a:lstStyle/>
        <a:p>
          <a:endParaRPr lang="es-ES"/>
        </a:p>
      </dgm:t>
    </dgm:pt>
    <dgm:pt modelId="{9B7A747F-27B2-4E90-B910-C74E0150A611}" type="pres">
      <dgm:prSet presAssocID="{31DB4C8F-1EDF-4D09-9337-AA447D40A6C4}" presName="hierChild4" presStyleCnt="0"/>
      <dgm:spPr/>
      <dgm:t>
        <a:bodyPr/>
        <a:lstStyle/>
        <a:p>
          <a:endParaRPr lang="es-ES"/>
        </a:p>
      </dgm:t>
    </dgm:pt>
    <dgm:pt modelId="{52EC2669-9929-46DD-B481-079B566DC352}" type="pres">
      <dgm:prSet presAssocID="{31DB4C8F-1EDF-4D09-9337-AA447D40A6C4}" presName="hierChild5" presStyleCnt="0"/>
      <dgm:spPr/>
      <dgm:t>
        <a:bodyPr/>
        <a:lstStyle/>
        <a:p>
          <a:endParaRPr lang="es-ES"/>
        </a:p>
      </dgm:t>
    </dgm:pt>
    <dgm:pt modelId="{C7BBE179-F217-42D5-B56E-8EDB2EFE2600}" type="pres">
      <dgm:prSet presAssocID="{5F215C5A-82B6-4AF8-8558-982D286FADFB}" presName="hierChild5" presStyleCnt="0"/>
      <dgm:spPr/>
      <dgm:t>
        <a:bodyPr/>
        <a:lstStyle/>
        <a:p>
          <a:endParaRPr lang="es-ES"/>
        </a:p>
      </dgm:t>
    </dgm:pt>
    <dgm:pt modelId="{118ADE2A-F50F-4824-A3FB-0C6DD1925A91}" type="pres">
      <dgm:prSet presAssocID="{9B218BA6-8E11-4ED3-9F73-E1DF316AB3B9}" presName="Name37" presStyleLbl="parChTrans1D2" presStyleIdx="2" presStyleCnt="4"/>
      <dgm:spPr/>
      <dgm:t>
        <a:bodyPr/>
        <a:lstStyle/>
        <a:p>
          <a:endParaRPr lang="es-ES"/>
        </a:p>
      </dgm:t>
    </dgm:pt>
    <dgm:pt modelId="{5CE03D78-3F2F-499B-92D9-29EF8E530AF9}" type="pres">
      <dgm:prSet presAssocID="{0CF284C7-0C11-4B49-88EB-0436F6903296}" presName="hierRoot2" presStyleCnt="0">
        <dgm:presLayoutVars>
          <dgm:hierBranch/>
        </dgm:presLayoutVars>
      </dgm:prSet>
      <dgm:spPr/>
      <dgm:t>
        <a:bodyPr/>
        <a:lstStyle/>
        <a:p>
          <a:endParaRPr lang="es-ES"/>
        </a:p>
      </dgm:t>
    </dgm:pt>
    <dgm:pt modelId="{CEBB2F8C-4B7C-4774-BE91-F45C906CAC56}" type="pres">
      <dgm:prSet presAssocID="{0CF284C7-0C11-4B49-88EB-0436F6903296}" presName="rootComposite" presStyleCnt="0"/>
      <dgm:spPr/>
      <dgm:t>
        <a:bodyPr/>
        <a:lstStyle/>
        <a:p>
          <a:endParaRPr lang="es-ES"/>
        </a:p>
      </dgm:t>
    </dgm:pt>
    <dgm:pt modelId="{D20DEEF6-B5C8-4505-BB1E-EEBBB21C0DD8}" type="pres">
      <dgm:prSet presAssocID="{0CF284C7-0C11-4B49-88EB-0436F6903296}" presName="rootText" presStyleLbl="node2" presStyleIdx="2" presStyleCnt="3" custScaleX="131267" custScaleY="11042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A149DCF2-B25E-4833-82CB-7EDED0C07647}" type="pres">
      <dgm:prSet presAssocID="{0CF284C7-0C11-4B49-88EB-0436F6903296}" presName="rootConnector" presStyleLbl="node2" presStyleIdx="2" presStyleCnt="3"/>
      <dgm:spPr/>
      <dgm:t>
        <a:bodyPr/>
        <a:lstStyle/>
        <a:p>
          <a:endParaRPr lang="es-ES"/>
        </a:p>
      </dgm:t>
    </dgm:pt>
    <dgm:pt modelId="{B702E5C1-9C16-41F0-A847-FDB22DCEAD61}" type="pres">
      <dgm:prSet presAssocID="{0CF284C7-0C11-4B49-88EB-0436F6903296}" presName="hierChild4" presStyleCnt="0"/>
      <dgm:spPr/>
      <dgm:t>
        <a:bodyPr/>
        <a:lstStyle/>
        <a:p>
          <a:endParaRPr lang="es-ES"/>
        </a:p>
      </dgm:t>
    </dgm:pt>
    <dgm:pt modelId="{BCFCB5AA-9162-4ABF-819E-8739DE5487CB}" type="pres">
      <dgm:prSet presAssocID="{4F658492-5769-44E3-90F1-FBDBD69777B5}" presName="Name35" presStyleLbl="parChTrans1D3" presStyleIdx="5" presStyleCnt="7"/>
      <dgm:spPr/>
      <dgm:t>
        <a:bodyPr/>
        <a:lstStyle/>
        <a:p>
          <a:endParaRPr lang="es-ES"/>
        </a:p>
      </dgm:t>
    </dgm:pt>
    <dgm:pt modelId="{C3DBB17C-E711-4D5B-BB1F-60F5FD07E542}" type="pres">
      <dgm:prSet presAssocID="{3EE59007-38AD-4D45-8D3B-B330F96735D3}" presName="hierRoot2" presStyleCnt="0">
        <dgm:presLayoutVars>
          <dgm:hierBranch/>
        </dgm:presLayoutVars>
      </dgm:prSet>
      <dgm:spPr/>
      <dgm:t>
        <a:bodyPr/>
        <a:lstStyle/>
        <a:p>
          <a:endParaRPr lang="es-ES"/>
        </a:p>
      </dgm:t>
    </dgm:pt>
    <dgm:pt modelId="{0CC0DBC8-8110-4717-89B2-01A7BBAA0C61}" type="pres">
      <dgm:prSet presAssocID="{3EE59007-38AD-4D45-8D3B-B330F96735D3}" presName="rootComposite" presStyleCnt="0"/>
      <dgm:spPr/>
      <dgm:t>
        <a:bodyPr/>
        <a:lstStyle/>
        <a:p>
          <a:endParaRPr lang="es-ES"/>
        </a:p>
      </dgm:t>
    </dgm:pt>
    <dgm:pt modelId="{034BF0CE-8F8A-4E97-A33B-E69A474AFFBD}" type="pres">
      <dgm:prSet presAssocID="{3EE59007-38AD-4D45-8D3B-B330F96735D3}" presName="rootText" presStyleLbl="node3" presStyleIdx="5" presStyleCnt="7" custScaleX="130068" custScaleY="131578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AAC0D17E-3A04-44B3-A141-1F15EB733614}" type="pres">
      <dgm:prSet presAssocID="{3EE59007-38AD-4D45-8D3B-B330F96735D3}" presName="rootConnector" presStyleLbl="node3" presStyleIdx="5" presStyleCnt="7"/>
      <dgm:spPr/>
      <dgm:t>
        <a:bodyPr/>
        <a:lstStyle/>
        <a:p>
          <a:endParaRPr lang="es-ES"/>
        </a:p>
      </dgm:t>
    </dgm:pt>
    <dgm:pt modelId="{164620EE-6792-4992-B8F6-8138358C72E5}" type="pres">
      <dgm:prSet presAssocID="{3EE59007-38AD-4D45-8D3B-B330F96735D3}" presName="hierChild4" presStyleCnt="0"/>
      <dgm:spPr/>
      <dgm:t>
        <a:bodyPr/>
        <a:lstStyle/>
        <a:p>
          <a:endParaRPr lang="es-ES"/>
        </a:p>
      </dgm:t>
    </dgm:pt>
    <dgm:pt modelId="{52C960C5-5B78-4903-84CB-DF6B48BBC759}" type="pres">
      <dgm:prSet presAssocID="{9BD997DF-BDFF-4619-8055-4832E7546C65}" presName="Name35" presStyleLbl="parChTrans1D4" presStyleIdx="0" presStyleCnt="1"/>
      <dgm:spPr/>
      <dgm:t>
        <a:bodyPr/>
        <a:lstStyle/>
        <a:p>
          <a:endParaRPr lang="es-ES"/>
        </a:p>
      </dgm:t>
    </dgm:pt>
    <dgm:pt modelId="{D3956555-8A6E-4D0A-9D39-2BFA736A76CA}" type="pres">
      <dgm:prSet presAssocID="{83103C15-280E-4B64-96A8-65E6FD2D65EC}" presName="hierRoot2" presStyleCnt="0">
        <dgm:presLayoutVars>
          <dgm:hierBranch/>
        </dgm:presLayoutVars>
      </dgm:prSet>
      <dgm:spPr/>
      <dgm:t>
        <a:bodyPr/>
        <a:lstStyle/>
        <a:p>
          <a:endParaRPr lang="es-ES"/>
        </a:p>
      </dgm:t>
    </dgm:pt>
    <dgm:pt modelId="{8BACECF2-0C28-4FCE-996A-EEC27E95344E}" type="pres">
      <dgm:prSet presAssocID="{83103C15-280E-4B64-96A8-65E6FD2D65EC}" presName="rootComposite" presStyleCnt="0"/>
      <dgm:spPr/>
      <dgm:t>
        <a:bodyPr/>
        <a:lstStyle/>
        <a:p>
          <a:endParaRPr lang="es-ES"/>
        </a:p>
      </dgm:t>
    </dgm:pt>
    <dgm:pt modelId="{66F4611A-20DC-446F-B484-27247F2CCA26}" type="pres">
      <dgm:prSet presAssocID="{83103C15-280E-4B64-96A8-65E6FD2D65EC}" presName="rootText" presStyleLbl="node4" presStyleIdx="0" presStyleCnt="1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73E50DFE-CDDB-4A96-A9F3-EB0EF6F63538}" type="pres">
      <dgm:prSet presAssocID="{83103C15-280E-4B64-96A8-65E6FD2D65EC}" presName="rootConnector" presStyleLbl="node4" presStyleIdx="0" presStyleCnt="1"/>
      <dgm:spPr/>
      <dgm:t>
        <a:bodyPr/>
        <a:lstStyle/>
        <a:p>
          <a:endParaRPr lang="es-ES"/>
        </a:p>
      </dgm:t>
    </dgm:pt>
    <dgm:pt modelId="{0925FFF4-B773-40A1-9CF8-4E6C43EB0F5E}" type="pres">
      <dgm:prSet presAssocID="{83103C15-280E-4B64-96A8-65E6FD2D65EC}" presName="hierChild4" presStyleCnt="0"/>
      <dgm:spPr/>
      <dgm:t>
        <a:bodyPr/>
        <a:lstStyle/>
        <a:p>
          <a:endParaRPr lang="es-ES"/>
        </a:p>
      </dgm:t>
    </dgm:pt>
    <dgm:pt modelId="{6B3C81BD-7107-46B1-BCD3-A2389DB4C651}" type="pres">
      <dgm:prSet presAssocID="{83103C15-280E-4B64-96A8-65E6FD2D65EC}" presName="hierChild5" presStyleCnt="0"/>
      <dgm:spPr/>
      <dgm:t>
        <a:bodyPr/>
        <a:lstStyle/>
        <a:p>
          <a:endParaRPr lang="es-ES"/>
        </a:p>
      </dgm:t>
    </dgm:pt>
    <dgm:pt modelId="{6C276556-8979-4D29-88FF-622791891074}" type="pres">
      <dgm:prSet presAssocID="{3EE59007-38AD-4D45-8D3B-B330F96735D3}" presName="hierChild5" presStyleCnt="0"/>
      <dgm:spPr/>
      <dgm:t>
        <a:bodyPr/>
        <a:lstStyle/>
        <a:p>
          <a:endParaRPr lang="es-ES"/>
        </a:p>
      </dgm:t>
    </dgm:pt>
    <dgm:pt modelId="{7FF9420B-2BF4-43F6-8B58-CCA3DED466D5}" type="pres">
      <dgm:prSet presAssocID="{0CF284C7-0C11-4B49-88EB-0436F6903296}" presName="hierChild5" presStyleCnt="0"/>
      <dgm:spPr/>
      <dgm:t>
        <a:bodyPr/>
        <a:lstStyle/>
        <a:p>
          <a:endParaRPr lang="es-ES"/>
        </a:p>
      </dgm:t>
    </dgm:pt>
    <dgm:pt modelId="{BAF2846D-E80C-4513-954C-F393E191E91F}" type="pres">
      <dgm:prSet presAssocID="{5311275E-2561-4E85-8050-851AC763F1A8}" presName="hierChild3" presStyleCnt="0"/>
      <dgm:spPr/>
      <dgm:t>
        <a:bodyPr/>
        <a:lstStyle/>
        <a:p>
          <a:endParaRPr lang="es-ES"/>
        </a:p>
      </dgm:t>
    </dgm:pt>
    <dgm:pt modelId="{A42A56A4-CF2A-4523-9811-13A5C2666B6E}" type="pres">
      <dgm:prSet presAssocID="{1DFB78B8-09F8-4785-9469-787EBF6A1DA5}" presName="Name111" presStyleLbl="parChTrans1D2" presStyleIdx="3" presStyleCnt="4"/>
      <dgm:spPr/>
      <dgm:t>
        <a:bodyPr/>
        <a:lstStyle/>
        <a:p>
          <a:endParaRPr lang="es-ES"/>
        </a:p>
      </dgm:t>
    </dgm:pt>
    <dgm:pt modelId="{1ED86966-5EDC-4804-AD1A-C688703C19D3}" type="pres">
      <dgm:prSet presAssocID="{514F0082-FC52-4E22-84B2-030BD46C45E6}" presName="hierRoot3" presStyleCnt="0">
        <dgm:presLayoutVars>
          <dgm:hierBranch/>
        </dgm:presLayoutVars>
      </dgm:prSet>
      <dgm:spPr/>
      <dgm:t>
        <a:bodyPr/>
        <a:lstStyle/>
        <a:p>
          <a:endParaRPr lang="es-ES"/>
        </a:p>
      </dgm:t>
    </dgm:pt>
    <dgm:pt modelId="{4F32D2F9-5328-4315-8D1E-15C58968A255}" type="pres">
      <dgm:prSet presAssocID="{514F0082-FC52-4E22-84B2-030BD46C45E6}" presName="rootComposite3" presStyleCnt="0"/>
      <dgm:spPr/>
      <dgm:t>
        <a:bodyPr/>
        <a:lstStyle/>
        <a:p>
          <a:endParaRPr lang="es-ES"/>
        </a:p>
      </dgm:t>
    </dgm:pt>
    <dgm:pt modelId="{545338E5-927D-42BB-B76A-BC16C8F9ECC9}" type="pres">
      <dgm:prSet presAssocID="{514F0082-FC52-4E22-84B2-030BD46C45E6}" presName="rootText3" presStyleLbl="asst1" presStyleIdx="0" presStyleCnt="1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086EF0E3-B28D-4913-B383-A56E863CB7B7}" type="pres">
      <dgm:prSet presAssocID="{514F0082-FC52-4E22-84B2-030BD46C45E6}" presName="rootConnector3" presStyleLbl="asst1" presStyleIdx="0" presStyleCnt="1"/>
      <dgm:spPr/>
      <dgm:t>
        <a:bodyPr/>
        <a:lstStyle/>
        <a:p>
          <a:endParaRPr lang="es-ES"/>
        </a:p>
      </dgm:t>
    </dgm:pt>
    <dgm:pt modelId="{2A1EAE73-779D-43D6-8338-2DF9A258E27F}" type="pres">
      <dgm:prSet presAssocID="{514F0082-FC52-4E22-84B2-030BD46C45E6}" presName="hierChild6" presStyleCnt="0"/>
      <dgm:spPr/>
      <dgm:t>
        <a:bodyPr/>
        <a:lstStyle/>
        <a:p>
          <a:endParaRPr lang="es-ES"/>
        </a:p>
      </dgm:t>
    </dgm:pt>
    <dgm:pt modelId="{4BEDAA62-1A86-4C8C-973A-785900A316BC}" type="pres">
      <dgm:prSet presAssocID="{93DB423A-68BB-45C8-A40C-B59A393DE65C}" presName="Name35" presStyleLbl="parChTrans1D3" presStyleIdx="6" presStyleCnt="7"/>
      <dgm:spPr/>
      <dgm:t>
        <a:bodyPr/>
        <a:lstStyle/>
        <a:p>
          <a:endParaRPr lang="es-ES"/>
        </a:p>
      </dgm:t>
    </dgm:pt>
    <dgm:pt modelId="{9EAA231E-5C99-431C-B874-A43C5F666464}" type="pres">
      <dgm:prSet presAssocID="{77B42AD6-E5AA-4424-8292-2084E7E21986}" presName="hierRoot2" presStyleCnt="0">
        <dgm:presLayoutVars>
          <dgm:hierBranch/>
        </dgm:presLayoutVars>
      </dgm:prSet>
      <dgm:spPr/>
      <dgm:t>
        <a:bodyPr/>
        <a:lstStyle/>
        <a:p>
          <a:endParaRPr lang="es-ES"/>
        </a:p>
      </dgm:t>
    </dgm:pt>
    <dgm:pt modelId="{E7D3897D-3B0F-4742-B607-0115972B06BB}" type="pres">
      <dgm:prSet presAssocID="{77B42AD6-E5AA-4424-8292-2084E7E21986}" presName="rootComposite" presStyleCnt="0"/>
      <dgm:spPr/>
      <dgm:t>
        <a:bodyPr/>
        <a:lstStyle/>
        <a:p>
          <a:endParaRPr lang="es-ES"/>
        </a:p>
      </dgm:t>
    </dgm:pt>
    <dgm:pt modelId="{A5D3BD4C-5200-4B77-B48B-A7E15AF94E0C}" type="pres">
      <dgm:prSet presAssocID="{77B42AD6-E5AA-4424-8292-2084E7E21986}" presName="rootText" presStyleLbl="node3" presStyleIdx="6" presStyleCnt="7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B7996840-C853-45EA-A76F-ADFBCFA4BA95}" type="pres">
      <dgm:prSet presAssocID="{77B42AD6-E5AA-4424-8292-2084E7E21986}" presName="rootConnector" presStyleLbl="node3" presStyleIdx="6" presStyleCnt="7"/>
      <dgm:spPr/>
      <dgm:t>
        <a:bodyPr/>
        <a:lstStyle/>
        <a:p>
          <a:endParaRPr lang="es-ES"/>
        </a:p>
      </dgm:t>
    </dgm:pt>
    <dgm:pt modelId="{07A22012-5025-4A8E-903F-9B803B34197F}" type="pres">
      <dgm:prSet presAssocID="{77B42AD6-E5AA-4424-8292-2084E7E21986}" presName="hierChild4" presStyleCnt="0"/>
      <dgm:spPr/>
      <dgm:t>
        <a:bodyPr/>
        <a:lstStyle/>
        <a:p>
          <a:endParaRPr lang="es-ES"/>
        </a:p>
      </dgm:t>
    </dgm:pt>
    <dgm:pt modelId="{B86AF2EF-D7DB-41B5-8EA0-C41499C218EE}" type="pres">
      <dgm:prSet presAssocID="{77B42AD6-E5AA-4424-8292-2084E7E21986}" presName="hierChild5" presStyleCnt="0"/>
      <dgm:spPr/>
      <dgm:t>
        <a:bodyPr/>
        <a:lstStyle/>
        <a:p>
          <a:endParaRPr lang="es-ES"/>
        </a:p>
      </dgm:t>
    </dgm:pt>
    <dgm:pt modelId="{E39AC289-B4AC-4D0F-A11B-6AF4A33965A6}" type="pres">
      <dgm:prSet presAssocID="{514F0082-FC52-4E22-84B2-030BD46C45E6}" presName="hierChild7" presStyleCnt="0"/>
      <dgm:spPr/>
      <dgm:t>
        <a:bodyPr/>
        <a:lstStyle/>
        <a:p>
          <a:endParaRPr lang="es-ES"/>
        </a:p>
      </dgm:t>
    </dgm:pt>
  </dgm:ptLst>
  <dgm:cxnLst>
    <dgm:cxn modelId="{5F26EFE8-7672-42C4-B9BE-B9A8C7CEB182}" type="presOf" srcId="{CD1298B7-255B-4306-A89C-8C103B9F2C7F}" destId="{BCA6ECC8-A86B-421A-B5D8-88F659C3BDAA}" srcOrd="1" destOrd="0" presId="urn:microsoft.com/office/officeart/2005/8/layout/orgChart1"/>
    <dgm:cxn modelId="{F3029583-0A88-4820-81BC-939DC1A11288}" type="presOf" srcId="{45CD6A6E-E3D4-4402-99BD-268B2E377533}" destId="{10BF4ADC-49D9-44D6-BB0D-988A34D950E9}" srcOrd="0" destOrd="0" presId="urn:microsoft.com/office/officeart/2005/8/layout/orgChart1"/>
    <dgm:cxn modelId="{5200B690-0FFF-465B-87B4-2100DBE61165}" srcId="{3EE59007-38AD-4D45-8D3B-B330F96735D3}" destId="{83103C15-280E-4B64-96A8-65E6FD2D65EC}" srcOrd="0" destOrd="0" parTransId="{9BD997DF-BDFF-4619-8055-4832E7546C65}" sibTransId="{B39DB70E-BAB7-488A-A346-FE266F4765DF}"/>
    <dgm:cxn modelId="{9454E77A-2BEE-4973-8639-B17882B95902}" srcId="{881A6C87-2BF9-46F7-9095-E3E559CE1F92}" destId="{CD1298B7-255B-4306-A89C-8C103B9F2C7F}" srcOrd="0" destOrd="0" parTransId="{67AE98D0-B851-4626-B783-6591606CC731}" sibTransId="{EDEDC9D3-5C1A-41A8-97C7-4DC133784849}"/>
    <dgm:cxn modelId="{1B2DB815-7A6D-4E24-BC80-7705EB481EF3}" type="presOf" srcId="{31DB4C8F-1EDF-4D09-9337-AA447D40A6C4}" destId="{0E7A47CF-02EE-456C-BEA1-ABB59F012FBB}" srcOrd="0" destOrd="0" presId="urn:microsoft.com/office/officeart/2005/8/layout/orgChart1"/>
    <dgm:cxn modelId="{4672946F-8E6B-4CFF-85EC-7B3DEFB64FCC}" type="presOf" srcId="{93DB423A-68BB-45C8-A40C-B59A393DE65C}" destId="{4BEDAA62-1A86-4C8C-973A-785900A316BC}" srcOrd="0" destOrd="0" presId="urn:microsoft.com/office/officeart/2005/8/layout/orgChart1"/>
    <dgm:cxn modelId="{46EB0179-3389-4FD7-8212-C6FD3A3F7462}" type="presOf" srcId="{77B42AD6-E5AA-4424-8292-2084E7E21986}" destId="{A5D3BD4C-5200-4B77-B48B-A7E15AF94E0C}" srcOrd="0" destOrd="0" presId="urn:microsoft.com/office/officeart/2005/8/layout/orgChart1"/>
    <dgm:cxn modelId="{F0A966A3-171A-40EC-9246-C3D86C00EF2D}" type="presOf" srcId="{514F0082-FC52-4E22-84B2-030BD46C45E6}" destId="{545338E5-927D-42BB-B76A-BC16C8F9ECC9}" srcOrd="0" destOrd="0" presId="urn:microsoft.com/office/officeart/2005/8/layout/orgChart1"/>
    <dgm:cxn modelId="{CDD144B1-6900-4E66-9BA2-DF15E8CAF1F9}" type="presOf" srcId="{37ACEC95-8EEE-4EEE-8E42-BC820B7292F5}" destId="{5CC80FBA-D066-4C1A-B5F8-3D6AAE595902}" srcOrd="1" destOrd="0" presId="urn:microsoft.com/office/officeart/2005/8/layout/orgChart1"/>
    <dgm:cxn modelId="{C5B977BD-FEB4-40CB-8A46-8EDD57BAD3B6}" type="presOf" srcId="{3EE59007-38AD-4D45-8D3B-B330F96735D3}" destId="{034BF0CE-8F8A-4E97-A33B-E69A474AFFBD}" srcOrd="0" destOrd="0" presId="urn:microsoft.com/office/officeart/2005/8/layout/orgChart1"/>
    <dgm:cxn modelId="{AC5EDE2F-E57C-4C31-9B53-F606A6FB78D2}" srcId="{5311275E-2561-4E85-8050-851AC763F1A8}" destId="{0CF284C7-0C11-4B49-88EB-0436F6903296}" srcOrd="3" destOrd="0" parTransId="{9B218BA6-8E11-4ED3-9F73-E1DF316AB3B9}" sibTransId="{BABF59DE-7A1A-4B34-9CAE-1215A1661AB8}"/>
    <dgm:cxn modelId="{48BEB5A6-EFBB-4F24-B6CE-16CD75612E79}" type="presOf" srcId="{4F658492-5769-44E3-90F1-FBDBD69777B5}" destId="{BCFCB5AA-9162-4ABF-819E-8739DE5487CB}" srcOrd="0" destOrd="0" presId="urn:microsoft.com/office/officeart/2005/8/layout/orgChart1"/>
    <dgm:cxn modelId="{6C713AF6-E2D2-462D-812D-7D77160F8EB8}" type="presOf" srcId="{881A6C87-2BF9-46F7-9095-E3E559CE1F92}" destId="{57B0B7BD-5706-44C5-8DCE-A7604B431155}" srcOrd="1" destOrd="0" presId="urn:microsoft.com/office/officeart/2005/8/layout/orgChart1"/>
    <dgm:cxn modelId="{2F5F6704-9F96-4675-8B57-731B5D5FDE6D}" srcId="{5311275E-2561-4E85-8050-851AC763F1A8}" destId="{514F0082-FC52-4E22-84B2-030BD46C45E6}" srcOrd="0" destOrd="0" parTransId="{1DFB78B8-09F8-4785-9469-787EBF6A1DA5}" sibTransId="{35DAC0CE-CD1B-45E5-BB61-5DE182129B71}"/>
    <dgm:cxn modelId="{3F41A12D-BD89-4625-BA7A-530C07D311F1}" srcId="{881A6C87-2BF9-46F7-9095-E3E559CE1F92}" destId="{E8D3A624-3E7B-4861-8DAB-7C6D63A62453}" srcOrd="3" destOrd="0" parTransId="{CF4175E4-A55E-4A14-9E31-BC5A92634DFD}" sibTransId="{1A63928A-8D1F-45E8-9398-6AC42C9FE3D2}"/>
    <dgm:cxn modelId="{DDFAD8E2-4A78-470D-953B-4964CE566FF3}" type="presOf" srcId="{5F215C5A-82B6-4AF8-8558-982D286FADFB}" destId="{5E226BB8-283B-4BD0-9110-995E7431FBB0}" srcOrd="0" destOrd="0" presId="urn:microsoft.com/office/officeart/2005/8/layout/orgChart1"/>
    <dgm:cxn modelId="{06ECDF41-14B9-42D7-B345-76AE5B138C3E}" type="presOf" srcId="{0CF284C7-0C11-4B49-88EB-0436F6903296}" destId="{A149DCF2-B25E-4833-82CB-7EDED0C07647}" srcOrd="1" destOrd="0" presId="urn:microsoft.com/office/officeart/2005/8/layout/orgChart1"/>
    <dgm:cxn modelId="{B6653418-304E-4F03-85DE-A102089A79C6}" type="presOf" srcId="{3EE59007-38AD-4D45-8D3B-B330F96735D3}" destId="{AAC0D17E-3A04-44B3-A141-1F15EB733614}" srcOrd="1" destOrd="0" presId="urn:microsoft.com/office/officeart/2005/8/layout/orgChart1"/>
    <dgm:cxn modelId="{AF99708E-808E-40C1-AE64-88DA78D054C8}" type="presOf" srcId="{5F215C5A-82B6-4AF8-8558-982D286FADFB}" destId="{A22FBE5E-9BD7-42DE-A791-4A05B9D0CD38}" srcOrd="1" destOrd="0" presId="urn:microsoft.com/office/officeart/2005/8/layout/orgChart1"/>
    <dgm:cxn modelId="{14828152-2A88-4FA3-9F71-C39675FA6D92}" type="presOf" srcId="{1DFB78B8-09F8-4785-9469-787EBF6A1DA5}" destId="{A42A56A4-CF2A-4523-9811-13A5C2666B6E}" srcOrd="0" destOrd="0" presId="urn:microsoft.com/office/officeart/2005/8/layout/orgChart1"/>
    <dgm:cxn modelId="{524089C3-7AC6-4919-827B-5B3106217010}" type="presOf" srcId="{77B42AD6-E5AA-4424-8292-2084E7E21986}" destId="{B7996840-C853-45EA-A76F-ADFBCFA4BA95}" srcOrd="1" destOrd="0" presId="urn:microsoft.com/office/officeart/2005/8/layout/orgChart1"/>
    <dgm:cxn modelId="{DA03521E-6950-45D9-AE52-6705E58564A9}" type="presOf" srcId="{4655E31A-2C73-47FF-82EC-15BD48752C11}" destId="{0210E57D-B5D5-4FCD-8A69-17A72EF4BB6B}" srcOrd="0" destOrd="0" presId="urn:microsoft.com/office/officeart/2005/8/layout/orgChart1"/>
    <dgm:cxn modelId="{6876FF37-4D66-4301-8372-9648C515162E}" type="presOf" srcId="{66E56E43-6CC2-4AF4-86E1-68E8221C122C}" destId="{7DE517CF-8D04-47A8-A9D3-C4E5852EFDD0}" srcOrd="0" destOrd="0" presId="urn:microsoft.com/office/officeart/2005/8/layout/orgChart1"/>
    <dgm:cxn modelId="{DB5A4A8C-7CFE-4440-98A6-C0383AEF84B7}" type="presOf" srcId="{E8D3A624-3E7B-4861-8DAB-7C6D63A62453}" destId="{8087C92F-C94A-4BD1-A4A4-A709E3F44933}" srcOrd="1" destOrd="0" presId="urn:microsoft.com/office/officeart/2005/8/layout/orgChart1"/>
    <dgm:cxn modelId="{DF7D2183-CF74-4300-8A5E-5B35F84CEABA}" type="presOf" srcId="{37ACEC95-8EEE-4EEE-8E42-BC820B7292F5}" destId="{0E5800DC-327A-4D6B-8804-A3F30633BEC2}" srcOrd="0" destOrd="0" presId="urn:microsoft.com/office/officeart/2005/8/layout/orgChart1"/>
    <dgm:cxn modelId="{6B6F49DC-CD0C-4191-8871-C98A379CC974}" type="presOf" srcId="{4655E31A-2C73-47FF-82EC-15BD48752C11}" destId="{93CF43EC-59E6-45B8-8729-DDBFDC068EAD}" srcOrd="1" destOrd="0" presId="urn:microsoft.com/office/officeart/2005/8/layout/orgChart1"/>
    <dgm:cxn modelId="{6FF2BC9D-8E35-4E79-A4BA-61B8BD31A628}" type="presOf" srcId="{5311275E-2561-4E85-8050-851AC763F1A8}" destId="{FB37A32D-5275-4981-A6C9-333F43FAA7F1}" srcOrd="1" destOrd="0" presId="urn:microsoft.com/office/officeart/2005/8/layout/orgChart1"/>
    <dgm:cxn modelId="{7A263E80-465C-4CA7-B345-7CD11781E4DE}" type="presOf" srcId="{9BD997DF-BDFF-4619-8055-4832E7546C65}" destId="{52C960C5-5B78-4903-84CB-DF6B48BBC759}" srcOrd="0" destOrd="0" presId="urn:microsoft.com/office/officeart/2005/8/layout/orgChart1"/>
    <dgm:cxn modelId="{ADE0C877-011E-4B70-BA04-510A89A12D8D}" type="presOf" srcId="{ED25E3BF-5C5F-4D0F-8CDA-E0879C05ECF3}" destId="{D0F7DAC5-8E3C-45CD-8DF4-4004BA917D11}" srcOrd="0" destOrd="0" presId="urn:microsoft.com/office/officeart/2005/8/layout/orgChart1"/>
    <dgm:cxn modelId="{D40D6FC5-743B-4D73-803B-4A5B1AD2B035}" type="presOf" srcId="{B1380F20-8D59-4AE4-9DBE-2B71B9F74D5B}" destId="{EB450E77-E46F-40FD-B4F5-659E2A35EDA7}" srcOrd="0" destOrd="0" presId="urn:microsoft.com/office/officeart/2005/8/layout/orgChart1"/>
    <dgm:cxn modelId="{D23DF093-EE52-490C-87C9-34C19799E189}" type="presOf" srcId="{83103C15-280E-4B64-96A8-65E6FD2D65EC}" destId="{66F4611A-20DC-446F-B484-27247F2CCA26}" srcOrd="0" destOrd="0" presId="urn:microsoft.com/office/officeart/2005/8/layout/orgChart1"/>
    <dgm:cxn modelId="{FEFDCF8D-DDB7-4930-A2E0-696B08B073DD}" type="presOf" srcId="{CD1298B7-255B-4306-A89C-8C103B9F2C7F}" destId="{B97001E9-374D-4136-A32B-55B65785D2EF}" srcOrd="0" destOrd="0" presId="urn:microsoft.com/office/officeart/2005/8/layout/orgChart1"/>
    <dgm:cxn modelId="{20992C54-B6EE-4008-B0F0-E55C8B1DE311}" srcId="{5311275E-2561-4E85-8050-851AC763F1A8}" destId="{881A6C87-2BF9-46F7-9095-E3E559CE1F92}" srcOrd="1" destOrd="0" parTransId="{66E56E43-6CC2-4AF4-86E1-68E8221C122C}" sibTransId="{794888CB-9197-4DFC-9C05-6AA0EF453E58}"/>
    <dgm:cxn modelId="{4DC7CE60-1673-4773-B2C5-EF5C31164C16}" srcId="{881A6C87-2BF9-46F7-9095-E3E559CE1F92}" destId="{37ACEC95-8EEE-4EEE-8E42-BC820B7292F5}" srcOrd="2" destOrd="0" parTransId="{B1380F20-8D59-4AE4-9DBE-2B71B9F74D5B}" sibTransId="{29DDA6DE-FFD0-4D46-A363-3DC94DAA4880}"/>
    <dgm:cxn modelId="{269EA6A1-5C43-434E-80D3-18604AB69425}" srcId="{5F215C5A-82B6-4AF8-8558-982D286FADFB}" destId="{31DB4C8F-1EDF-4D09-9337-AA447D40A6C4}" srcOrd="0" destOrd="0" parTransId="{27118AEE-2C79-4BF2-B71B-E5C685ED96AD}" sibTransId="{80541E6C-82FF-4C8F-8953-BDBE6B2C2168}"/>
    <dgm:cxn modelId="{7C590E97-018B-4A14-BED0-0A90D6EF8993}" type="presOf" srcId="{31DB4C8F-1EDF-4D09-9337-AA447D40A6C4}" destId="{DBC82D7A-690F-48C0-B8F4-790166A72117}" srcOrd="1" destOrd="0" presId="urn:microsoft.com/office/officeart/2005/8/layout/orgChart1"/>
    <dgm:cxn modelId="{92C6007F-8E49-4E61-B23D-F2DF8CF308F1}" type="presOf" srcId="{CF4175E4-A55E-4A14-9E31-BC5A92634DFD}" destId="{A03FE0C8-30B6-4D73-AC5C-C54234C4FE11}" srcOrd="0" destOrd="0" presId="urn:microsoft.com/office/officeart/2005/8/layout/orgChart1"/>
    <dgm:cxn modelId="{9767572B-AF66-44DB-AFB0-37F8EBE83FF7}" type="presOf" srcId="{67AE98D0-B851-4626-B783-6591606CC731}" destId="{7ADF40C3-EFCB-4679-AEA5-B3261699B315}" srcOrd="0" destOrd="0" presId="urn:microsoft.com/office/officeart/2005/8/layout/orgChart1"/>
    <dgm:cxn modelId="{C9C266F8-43D1-41BE-ACF0-04E2355EBB59}" srcId="{514F0082-FC52-4E22-84B2-030BD46C45E6}" destId="{77B42AD6-E5AA-4424-8292-2084E7E21986}" srcOrd="0" destOrd="0" parTransId="{93DB423A-68BB-45C8-A40C-B59A393DE65C}" sibTransId="{59BA9251-CDBB-4DDD-9B17-297A06250BC0}"/>
    <dgm:cxn modelId="{A4D09209-2E68-4001-859C-33968147692F}" srcId="{0CF284C7-0C11-4B49-88EB-0436F6903296}" destId="{3EE59007-38AD-4D45-8D3B-B330F96735D3}" srcOrd="0" destOrd="0" parTransId="{4F658492-5769-44E3-90F1-FBDBD69777B5}" sibTransId="{C914407F-EA20-42D8-AC7B-0828E0926AF2}"/>
    <dgm:cxn modelId="{ADFFB396-B8FC-4523-8C3E-DE9486581033}" type="presOf" srcId="{514F0082-FC52-4E22-84B2-030BD46C45E6}" destId="{086EF0E3-B28D-4913-B383-A56E863CB7B7}" srcOrd="1" destOrd="0" presId="urn:microsoft.com/office/officeart/2005/8/layout/orgChart1"/>
    <dgm:cxn modelId="{954499B2-6C63-4C3E-B770-5D9F22890CDF}" type="presOf" srcId="{0CF284C7-0C11-4B49-88EB-0436F6903296}" destId="{D20DEEF6-B5C8-4505-BB1E-EEBBB21C0DD8}" srcOrd="0" destOrd="0" presId="urn:microsoft.com/office/officeart/2005/8/layout/orgChart1"/>
    <dgm:cxn modelId="{3D1FFA72-6E55-4BA9-9983-12B38A41F343}" srcId="{881A6C87-2BF9-46F7-9095-E3E559CE1F92}" destId="{4655E31A-2C73-47FF-82EC-15BD48752C11}" srcOrd="1" destOrd="0" parTransId="{ED25E3BF-5C5F-4D0F-8CDA-E0879C05ECF3}" sibTransId="{8B46FA9A-4FA1-4A45-A92F-F783554A8161}"/>
    <dgm:cxn modelId="{56085408-2B8B-4678-B31B-D5212545A300}" type="presOf" srcId="{881A6C87-2BF9-46F7-9095-E3E559CE1F92}" destId="{F12B0E6A-1670-4482-A5BA-561764081BA4}" srcOrd="0" destOrd="0" presId="urn:microsoft.com/office/officeart/2005/8/layout/orgChart1"/>
    <dgm:cxn modelId="{2BE50D1F-15DD-4A47-ADEF-FD7FA94C86A8}" type="presOf" srcId="{27118AEE-2C79-4BF2-B71B-E5C685ED96AD}" destId="{F7003387-D05F-45ED-86A1-3E07DEBC792C}" srcOrd="0" destOrd="0" presId="urn:microsoft.com/office/officeart/2005/8/layout/orgChart1"/>
    <dgm:cxn modelId="{B2A68008-81C8-4A02-8C5B-68FCFBC499FA}" type="presOf" srcId="{9B218BA6-8E11-4ED3-9F73-E1DF316AB3B9}" destId="{118ADE2A-F50F-4824-A3FB-0C6DD1925A91}" srcOrd="0" destOrd="0" presId="urn:microsoft.com/office/officeart/2005/8/layout/orgChart1"/>
    <dgm:cxn modelId="{357B2277-F2DA-4FA0-8105-EB30E86CC8E7}" type="presOf" srcId="{83103C15-280E-4B64-96A8-65E6FD2D65EC}" destId="{73E50DFE-CDDB-4A96-A9F3-EB0EF6F63538}" srcOrd="1" destOrd="0" presId="urn:microsoft.com/office/officeart/2005/8/layout/orgChart1"/>
    <dgm:cxn modelId="{2EFEDE10-B2E4-4CB7-86D7-14E9A9F2FA0A}" type="presOf" srcId="{5311275E-2561-4E85-8050-851AC763F1A8}" destId="{D071C1FF-7015-4F96-BE28-B1730880E998}" srcOrd="0" destOrd="0" presId="urn:microsoft.com/office/officeart/2005/8/layout/orgChart1"/>
    <dgm:cxn modelId="{C1005A28-DD35-4F50-8867-C5A71266D1B8}" srcId="{5311275E-2561-4E85-8050-851AC763F1A8}" destId="{5F215C5A-82B6-4AF8-8558-982D286FADFB}" srcOrd="2" destOrd="0" parTransId="{45CD6A6E-E3D4-4402-99BD-268B2E377533}" sibTransId="{626EC789-C548-4785-8DA5-1318B1157AE3}"/>
    <dgm:cxn modelId="{12948D41-7F10-41BB-A75D-F36A47BC5211}" srcId="{34BE0231-02F8-4BDC-BD09-C11FE164E1FC}" destId="{5311275E-2561-4E85-8050-851AC763F1A8}" srcOrd="0" destOrd="0" parTransId="{7C45A6BE-7989-4021-8FCF-9444BB87C990}" sibTransId="{DF672D31-4B22-4CE8-BC24-06717CAB6146}"/>
    <dgm:cxn modelId="{F5921556-3AA5-40E1-8431-49F51E170A80}" type="presOf" srcId="{34BE0231-02F8-4BDC-BD09-C11FE164E1FC}" destId="{B366D540-A1CA-4183-ABB2-571038BE6CCB}" srcOrd="0" destOrd="0" presId="urn:microsoft.com/office/officeart/2005/8/layout/orgChart1"/>
    <dgm:cxn modelId="{CC21F4D3-8620-4881-8878-6139FBDF5319}" type="presOf" srcId="{E8D3A624-3E7B-4861-8DAB-7C6D63A62453}" destId="{AB883064-FC93-43CF-ADC0-D45DE3B16605}" srcOrd="0" destOrd="0" presId="urn:microsoft.com/office/officeart/2005/8/layout/orgChart1"/>
    <dgm:cxn modelId="{AE1AE325-8A99-49A4-AF46-09C8E3CADD92}" type="presParOf" srcId="{B366D540-A1CA-4183-ABB2-571038BE6CCB}" destId="{B7625915-FDDE-4F2A-A653-3DAAC61CFCEB}" srcOrd="0" destOrd="0" presId="urn:microsoft.com/office/officeart/2005/8/layout/orgChart1"/>
    <dgm:cxn modelId="{FA8D32E3-9CC6-4B70-B53E-89DEF43F07C5}" type="presParOf" srcId="{B7625915-FDDE-4F2A-A653-3DAAC61CFCEB}" destId="{99D15F69-FD6F-4FF4-9F55-338BA0334042}" srcOrd="0" destOrd="0" presId="urn:microsoft.com/office/officeart/2005/8/layout/orgChart1"/>
    <dgm:cxn modelId="{EC3DDDDB-472F-493F-944B-0E62E3C503B8}" type="presParOf" srcId="{99D15F69-FD6F-4FF4-9F55-338BA0334042}" destId="{D071C1FF-7015-4F96-BE28-B1730880E998}" srcOrd="0" destOrd="0" presId="urn:microsoft.com/office/officeart/2005/8/layout/orgChart1"/>
    <dgm:cxn modelId="{3607B524-990F-471E-8144-4C4C48EC8AFF}" type="presParOf" srcId="{99D15F69-FD6F-4FF4-9F55-338BA0334042}" destId="{FB37A32D-5275-4981-A6C9-333F43FAA7F1}" srcOrd="1" destOrd="0" presId="urn:microsoft.com/office/officeart/2005/8/layout/orgChart1"/>
    <dgm:cxn modelId="{C52C2B45-736F-4323-94FD-271E882E3922}" type="presParOf" srcId="{B7625915-FDDE-4F2A-A653-3DAAC61CFCEB}" destId="{C0E0A677-69CA-41B8-82D7-D27905BF6B6E}" srcOrd="1" destOrd="0" presId="urn:microsoft.com/office/officeart/2005/8/layout/orgChart1"/>
    <dgm:cxn modelId="{1782755E-2442-4BC6-88A0-64EEA1AA4FB4}" type="presParOf" srcId="{C0E0A677-69CA-41B8-82D7-D27905BF6B6E}" destId="{7DE517CF-8D04-47A8-A9D3-C4E5852EFDD0}" srcOrd="0" destOrd="0" presId="urn:microsoft.com/office/officeart/2005/8/layout/orgChart1"/>
    <dgm:cxn modelId="{DF163845-CC11-4F69-87F1-E117B89EC1C7}" type="presParOf" srcId="{C0E0A677-69CA-41B8-82D7-D27905BF6B6E}" destId="{41EF259E-AB84-4EB5-BBB0-A5E0E3C75DFD}" srcOrd="1" destOrd="0" presId="urn:microsoft.com/office/officeart/2005/8/layout/orgChart1"/>
    <dgm:cxn modelId="{420F55FF-60C9-4FC7-8CC2-AF1CB88B6078}" type="presParOf" srcId="{41EF259E-AB84-4EB5-BBB0-A5E0E3C75DFD}" destId="{23275A71-7BA9-4F32-87A7-EAC543A5B7D0}" srcOrd="0" destOrd="0" presId="urn:microsoft.com/office/officeart/2005/8/layout/orgChart1"/>
    <dgm:cxn modelId="{0F25B114-F2EB-4B6A-9115-927B268850BA}" type="presParOf" srcId="{23275A71-7BA9-4F32-87A7-EAC543A5B7D0}" destId="{F12B0E6A-1670-4482-A5BA-561764081BA4}" srcOrd="0" destOrd="0" presId="urn:microsoft.com/office/officeart/2005/8/layout/orgChart1"/>
    <dgm:cxn modelId="{957672CD-EAAD-4828-9534-6EA90C3619BF}" type="presParOf" srcId="{23275A71-7BA9-4F32-87A7-EAC543A5B7D0}" destId="{57B0B7BD-5706-44C5-8DCE-A7604B431155}" srcOrd="1" destOrd="0" presId="urn:microsoft.com/office/officeart/2005/8/layout/orgChart1"/>
    <dgm:cxn modelId="{EDFEDBC0-C8AE-44DA-9A55-D467DC55A8AD}" type="presParOf" srcId="{41EF259E-AB84-4EB5-BBB0-A5E0E3C75DFD}" destId="{7E7AF96E-CD35-4D6C-BAB9-655C49480833}" srcOrd="1" destOrd="0" presId="urn:microsoft.com/office/officeart/2005/8/layout/orgChart1"/>
    <dgm:cxn modelId="{D875A8E4-DD9C-4BBE-BA33-811B5659794E}" type="presParOf" srcId="{7E7AF96E-CD35-4D6C-BAB9-655C49480833}" destId="{7ADF40C3-EFCB-4679-AEA5-B3261699B315}" srcOrd="0" destOrd="0" presId="urn:microsoft.com/office/officeart/2005/8/layout/orgChart1"/>
    <dgm:cxn modelId="{DBC72273-FD7E-43C2-8ED3-9BAE50A4041D}" type="presParOf" srcId="{7E7AF96E-CD35-4D6C-BAB9-655C49480833}" destId="{BAF4112B-A782-449F-97D9-F1C52F62270F}" srcOrd="1" destOrd="0" presId="urn:microsoft.com/office/officeart/2005/8/layout/orgChart1"/>
    <dgm:cxn modelId="{DF2870FA-91FB-4F45-A085-4BC5BD89FA92}" type="presParOf" srcId="{BAF4112B-A782-449F-97D9-F1C52F62270F}" destId="{B6A6DC1A-A455-4D21-9967-DB007FA1ACB7}" srcOrd="0" destOrd="0" presId="urn:microsoft.com/office/officeart/2005/8/layout/orgChart1"/>
    <dgm:cxn modelId="{4D57D13C-B8E2-47C2-A5BF-7CBCCCFB1B72}" type="presParOf" srcId="{B6A6DC1A-A455-4D21-9967-DB007FA1ACB7}" destId="{B97001E9-374D-4136-A32B-55B65785D2EF}" srcOrd="0" destOrd="0" presId="urn:microsoft.com/office/officeart/2005/8/layout/orgChart1"/>
    <dgm:cxn modelId="{E3AD85C4-4271-4F59-AB4D-9BDA8B55C68B}" type="presParOf" srcId="{B6A6DC1A-A455-4D21-9967-DB007FA1ACB7}" destId="{BCA6ECC8-A86B-421A-B5D8-88F659C3BDAA}" srcOrd="1" destOrd="0" presId="urn:microsoft.com/office/officeart/2005/8/layout/orgChart1"/>
    <dgm:cxn modelId="{96E0E763-95EC-4DC3-901B-E7DF83D99139}" type="presParOf" srcId="{BAF4112B-A782-449F-97D9-F1C52F62270F}" destId="{69F312AE-FDD0-47EF-BFC6-FB56FBB268DD}" srcOrd="1" destOrd="0" presId="urn:microsoft.com/office/officeart/2005/8/layout/orgChart1"/>
    <dgm:cxn modelId="{4B510A5F-D287-4DB9-B1F2-8DC134F0FF38}" type="presParOf" srcId="{BAF4112B-A782-449F-97D9-F1C52F62270F}" destId="{7CD02E31-1440-4739-9A7B-37780FE3A132}" srcOrd="2" destOrd="0" presId="urn:microsoft.com/office/officeart/2005/8/layout/orgChart1"/>
    <dgm:cxn modelId="{480979E6-0966-4F79-AD22-07DEA01DF083}" type="presParOf" srcId="{7E7AF96E-CD35-4D6C-BAB9-655C49480833}" destId="{D0F7DAC5-8E3C-45CD-8DF4-4004BA917D11}" srcOrd="2" destOrd="0" presId="urn:microsoft.com/office/officeart/2005/8/layout/orgChart1"/>
    <dgm:cxn modelId="{FD3C5BE7-0AD9-457E-AFF4-8EBF253F2126}" type="presParOf" srcId="{7E7AF96E-CD35-4D6C-BAB9-655C49480833}" destId="{ADD762A7-2138-490B-B315-A00CCB28272C}" srcOrd="3" destOrd="0" presId="urn:microsoft.com/office/officeart/2005/8/layout/orgChart1"/>
    <dgm:cxn modelId="{C98451C3-855A-4286-8369-6EE4BE6D5DD3}" type="presParOf" srcId="{ADD762A7-2138-490B-B315-A00CCB28272C}" destId="{F27F927A-14E7-4511-A52C-1E398F3E3D67}" srcOrd="0" destOrd="0" presId="urn:microsoft.com/office/officeart/2005/8/layout/orgChart1"/>
    <dgm:cxn modelId="{192F1489-48E8-4477-B6C4-B913D4DBFAC7}" type="presParOf" srcId="{F27F927A-14E7-4511-A52C-1E398F3E3D67}" destId="{0210E57D-B5D5-4FCD-8A69-17A72EF4BB6B}" srcOrd="0" destOrd="0" presId="urn:microsoft.com/office/officeart/2005/8/layout/orgChart1"/>
    <dgm:cxn modelId="{A75C3FDC-95E7-449D-87E6-4E53C8B4C183}" type="presParOf" srcId="{F27F927A-14E7-4511-A52C-1E398F3E3D67}" destId="{93CF43EC-59E6-45B8-8729-DDBFDC068EAD}" srcOrd="1" destOrd="0" presId="urn:microsoft.com/office/officeart/2005/8/layout/orgChart1"/>
    <dgm:cxn modelId="{AAD96318-CFD7-4912-8852-2570DD3E716C}" type="presParOf" srcId="{ADD762A7-2138-490B-B315-A00CCB28272C}" destId="{FCE63C67-2B6A-4D77-802E-AA62296A838F}" srcOrd="1" destOrd="0" presId="urn:microsoft.com/office/officeart/2005/8/layout/orgChart1"/>
    <dgm:cxn modelId="{1D3846B3-99E1-41AE-AF72-1E9E0D6018A9}" type="presParOf" srcId="{ADD762A7-2138-490B-B315-A00CCB28272C}" destId="{895036F6-52AA-42E1-8CF4-838192273137}" srcOrd="2" destOrd="0" presId="urn:microsoft.com/office/officeart/2005/8/layout/orgChart1"/>
    <dgm:cxn modelId="{F4D7222D-31D9-44EE-9B74-5AC759CCA6C6}" type="presParOf" srcId="{7E7AF96E-CD35-4D6C-BAB9-655C49480833}" destId="{EB450E77-E46F-40FD-B4F5-659E2A35EDA7}" srcOrd="4" destOrd="0" presId="urn:microsoft.com/office/officeart/2005/8/layout/orgChart1"/>
    <dgm:cxn modelId="{08A4F71A-1365-4227-B0EE-07B7B4F19C2F}" type="presParOf" srcId="{7E7AF96E-CD35-4D6C-BAB9-655C49480833}" destId="{87FDF4DF-98C6-42D5-B29F-C8E7AEDEEADC}" srcOrd="5" destOrd="0" presId="urn:microsoft.com/office/officeart/2005/8/layout/orgChart1"/>
    <dgm:cxn modelId="{1DF04E8E-9988-45BB-A5B2-1C2247B179C6}" type="presParOf" srcId="{87FDF4DF-98C6-42D5-B29F-C8E7AEDEEADC}" destId="{3BE3DA29-E791-42E8-8A19-E4D235BBDD71}" srcOrd="0" destOrd="0" presId="urn:microsoft.com/office/officeart/2005/8/layout/orgChart1"/>
    <dgm:cxn modelId="{E3D122F4-79BF-46EB-ACEE-C7DBFF515BC8}" type="presParOf" srcId="{3BE3DA29-E791-42E8-8A19-E4D235BBDD71}" destId="{0E5800DC-327A-4D6B-8804-A3F30633BEC2}" srcOrd="0" destOrd="0" presId="urn:microsoft.com/office/officeart/2005/8/layout/orgChart1"/>
    <dgm:cxn modelId="{80F043D0-F580-4B55-80FF-B7B309959235}" type="presParOf" srcId="{3BE3DA29-E791-42E8-8A19-E4D235BBDD71}" destId="{5CC80FBA-D066-4C1A-B5F8-3D6AAE595902}" srcOrd="1" destOrd="0" presId="urn:microsoft.com/office/officeart/2005/8/layout/orgChart1"/>
    <dgm:cxn modelId="{0BB6775F-BC18-4C4B-ABA9-04817AF972F9}" type="presParOf" srcId="{87FDF4DF-98C6-42D5-B29F-C8E7AEDEEADC}" destId="{89FD2AAC-802A-4221-AA39-8048B4BD55E4}" srcOrd="1" destOrd="0" presId="urn:microsoft.com/office/officeart/2005/8/layout/orgChart1"/>
    <dgm:cxn modelId="{3EEF2F2A-686A-48B8-931F-03240AA0B295}" type="presParOf" srcId="{87FDF4DF-98C6-42D5-B29F-C8E7AEDEEADC}" destId="{2E713037-678C-4C09-9BB1-3C2D2329A6F0}" srcOrd="2" destOrd="0" presId="urn:microsoft.com/office/officeart/2005/8/layout/orgChart1"/>
    <dgm:cxn modelId="{8B62CDF8-7B6D-443C-B991-248CB92200C1}" type="presParOf" srcId="{7E7AF96E-CD35-4D6C-BAB9-655C49480833}" destId="{A03FE0C8-30B6-4D73-AC5C-C54234C4FE11}" srcOrd="6" destOrd="0" presId="urn:microsoft.com/office/officeart/2005/8/layout/orgChart1"/>
    <dgm:cxn modelId="{CA147797-3649-4528-8718-91F80966EBA2}" type="presParOf" srcId="{7E7AF96E-CD35-4D6C-BAB9-655C49480833}" destId="{BC14FAF6-8680-4E71-B24B-064DFB809CE2}" srcOrd="7" destOrd="0" presId="urn:microsoft.com/office/officeart/2005/8/layout/orgChart1"/>
    <dgm:cxn modelId="{1389B7F2-0767-4816-BF5E-C1D484ED81FA}" type="presParOf" srcId="{BC14FAF6-8680-4E71-B24B-064DFB809CE2}" destId="{85C7766D-04E3-4135-ABFC-3A6D8A5DF225}" srcOrd="0" destOrd="0" presId="urn:microsoft.com/office/officeart/2005/8/layout/orgChart1"/>
    <dgm:cxn modelId="{8E92E345-1E12-45BC-816B-8D15D92FFB41}" type="presParOf" srcId="{85C7766D-04E3-4135-ABFC-3A6D8A5DF225}" destId="{AB883064-FC93-43CF-ADC0-D45DE3B16605}" srcOrd="0" destOrd="0" presId="urn:microsoft.com/office/officeart/2005/8/layout/orgChart1"/>
    <dgm:cxn modelId="{E81AE752-BB0E-48A5-A24B-9475D166E5AA}" type="presParOf" srcId="{85C7766D-04E3-4135-ABFC-3A6D8A5DF225}" destId="{8087C92F-C94A-4BD1-A4A4-A709E3F44933}" srcOrd="1" destOrd="0" presId="urn:microsoft.com/office/officeart/2005/8/layout/orgChart1"/>
    <dgm:cxn modelId="{9C1596EF-5669-4CFD-92C8-95EFE1F563C7}" type="presParOf" srcId="{BC14FAF6-8680-4E71-B24B-064DFB809CE2}" destId="{88C11BCF-AD01-4758-8D5C-5D1A958D948B}" srcOrd="1" destOrd="0" presId="urn:microsoft.com/office/officeart/2005/8/layout/orgChart1"/>
    <dgm:cxn modelId="{5085869E-F4AA-451E-9257-7ED64EBC940B}" type="presParOf" srcId="{BC14FAF6-8680-4E71-B24B-064DFB809CE2}" destId="{7B634259-E86A-4941-8962-6EA0C377F618}" srcOrd="2" destOrd="0" presId="urn:microsoft.com/office/officeart/2005/8/layout/orgChart1"/>
    <dgm:cxn modelId="{06B3E9E7-F4C2-4518-99C2-1F1A54A2A5E2}" type="presParOf" srcId="{41EF259E-AB84-4EB5-BBB0-A5E0E3C75DFD}" destId="{7C383469-AF2F-4047-9B00-9A9BC8DEA68E}" srcOrd="2" destOrd="0" presId="urn:microsoft.com/office/officeart/2005/8/layout/orgChart1"/>
    <dgm:cxn modelId="{FB51EBAF-C183-4E7A-8767-94E870551E16}" type="presParOf" srcId="{C0E0A677-69CA-41B8-82D7-D27905BF6B6E}" destId="{10BF4ADC-49D9-44D6-BB0D-988A34D950E9}" srcOrd="2" destOrd="0" presId="urn:microsoft.com/office/officeart/2005/8/layout/orgChart1"/>
    <dgm:cxn modelId="{514C9DB0-600B-44B9-9E55-5E35AD8E08FE}" type="presParOf" srcId="{C0E0A677-69CA-41B8-82D7-D27905BF6B6E}" destId="{1F60B37F-AB7F-4BE2-BB19-AB3A152E9EC0}" srcOrd="3" destOrd="0" presId="urn:microsoft.com/office/officeart/2005/8/layout/orgChart1"/>
    <dgm:cxn modelId="{963C23D6-B411-4080-B1C3-C7895E865C9D}" type="presParOf" srcId="{1F60B37F-AB7F-4BE2-BB19-AB3A152E9EC0}" destId="{92F70B27-75A5-415A-BE59-99A6D133A217}" srcOrd="0" destOrd="0" presId="urn:microsoft.com/office/officeart/2005/8/layout/orgChart1"/>
    <dgm:cxn modelId="{3EB05A02-E35D-4CD5-AD01-81EBA3452CE7}" type="presParOf" srcId="{92F70B27-75A5-415A-BE59-99A6D133A217}" destId="{5E226BB8-283B-4BD0-9110-995E7431FBB0}" srcOrd="0" destOrd="0" presId="urn:microsoft.com/office/officeart/2005/8/layout/orgChart1"/>
    <dgm:cxn modelId="{A50020D3-28E6-4396-B417-DAC879D4F1AE}" type="presParOf" srcId="{92F70B27-75A5-415A-BE59-99A6D133A217}" destId="{A22FBE5E-9BD7-42DE-A791-4A05B9D0CD38}" srcOrd="1" destOrd="0" presId="urn:microsoft.com/office/officeart/2005/8/layout/orgChart1"/>
    <dgm:cxn modelId="{CFC0C762-BF02-40A0-BF04-1CE5A5050BB4}" type="presParOf" srcId="{1F60B37F-AB7F-4BE2-BB19-AB3A152E9EC0}" destId="{D95E2FB6-5613-4BC5-85E0-C3359F3EAE71}" srcOrd="1" destOrd="0" presId="urn:microsoft.com/office/officeart/2005/8/layout/orgChart1"/>
    <dgm:cxn modelId="{192B1B9F-53B0-4F32-9A84-B19E5156E17D}" type="presParOf" srcId="{D95E2FB6-5613-4BC5-85E0-C3359F3EAE71}" destId="{F7003387-D05F-45ED-86A1-3E07DEBC792C}" srcOrd="0" destOrd="0" presId="urn:microsoft.com/office/officeart/2005/8/layout/orgChart1"/>
    <dgm:cxn modelId="{7E5D28A8-682D-4CD5-8C1A-C8342F5FE1E5}" type="presParOf" srcId="{D95E2FB6-5613-4BC5-85E0-C3359F3EAE71}" destId="{A562AEDB-686A-43BA-A810-32B2CA7570C5}" srcOrd="1" destOrd="0" presId="urn:microsoft.com/office/officeart/2005/8/layout/orgChart1"/>
    <dgm:cxn modelId="{595604F9-1BD7-45EC-AD58-B45CF34D103A}" type="presParOf" srcId="{A562AEDB-686A-43BA-A810-32B2CA7570C5}" destId="{8B52C263-085F-4920-B4EB-DE72EC21B599}" srcOrd="0" destOrd="0" presId="urn:microsoft.com/office/officeart/2005/8/layout/orgChart1"/>
    <dgm:cxn modelId="{C9817DFE-A3AB-4EDD-99FB-66DBE5D6D3DB}" type="presParOf" srcId="{8B52C263-085F-4920-B4EB-DE72EC21B599}" destId="{0E7A47CF-02EE-456C-BEA1-ABB59F012FBB}" srcOrd="0" destOrd="0" presId="urn:microsoft.com/office/officeart/2005/8/layout/orgChart1"/>
    <dgm:cxn modelId="{9040911D-B2BD-4E07-8704-E395B93F1A87}" type="presParOf" srcId="{8B52C263-085F-4920-B4EB-DE72EC21B599}" destId="{DBC82D7A-690F-48C0-B8F4-790166A72117}" srcOrd="1" destOrd="0" presId="urn:microsoft.com/office/officeart/2005/8/layout/orgChart1"/>
    <dgm:cxn modelId="{2BEE583F-B146-455E-8140-2EF404EC1EC6}" type="presParOf" srcId="{A562AEDB-686A-43BA-A810-32B2CA7570C5}" destId="{9B7A747F-27B2-4E90-B910-C74E0150A611}" srcOrd="1" destOrd="0" presId="urn:microsoft.com/office/officeart/2005/8/layout/orgChart1"/>
    <dgm:cxn modelId="{02B8174E-022D-4AFE-957A-FEC418F9E322}" type="presParOf" srcId="{A562AEDB-686A-43BA-A810-32B2CA7570C5}" destId="{52EC2669-9929-46DD-B481-079B566DC352}" srcOrd="2" destOrd="0" presId="urn:microsoft.com/office/officeart/2005/8/layout/orgChart1"/>
    <dgm:cxn modelId="{3001ACCC-9DC2-414F-A9D1-ADD5370D3159}" type="presParOf" srcId="{1F60B37F-AB7F-4BE2-BB19-AB3A152E9EC0}" destId="{C7BBE179-F217-42D5-B56E-8EDB2EFE2600}" srcOrd="2" destOrd="0" presId="urn:microsoft.com/office/officeart/2005/8/layout/orgChart1"/>
    <dgm:cxn modelId="{9221F9AA-32F6-4FD4-A877-0FED3617B28E}" type="presParOf" srcId="{C0E0A677-69CA-41B8-82D7-D27905BF6B6E}" destId="{118ADE2A-F50F-4824-A3FB-0C6DD1925A91}" srcOrd="4" destOrd="0" presId="urn:microsoft.com/office/officeart/2005/8/layout/orgChart1"/>
    <dgm:cxn modelId="{5F1C3566-37CF-4EC9-A746-841714A518D3}" type="presParOf" srcId="{C0E0A677-69CA-41B8-82D7-D27905BF6B6E}" destId="{5CE03D78-3F2F-499B-92D9-29EF8E530AF9}" srcOrd="5" destOrd="0" presId="urn:microsoft.com/office/officeart/2005/8/layout/orgChart1"/>
    <dgm:cxn modelId="{5ED6E282-0EE4-406A-82E8-5D28C887D80A}" type="presParOf" srcId="{5CE03D78-3F2F-499B-92D9-29EF8E530AF9}" destId="{CEBB2F8C-4B7C-4774-BE91-F45C906CAC56}" srcOrd="0" destOrd="0" presId="urn:microsoft.com/office/officeart/2005/8/layout/orgChart1"/>
    <dgm:cxn modelId="{B60356CB-117D-4564-86C5-401E9150E513}" type="presParOf" srcId="{CEBB2F8C-4B7C-4774-BE91-F45C906CAC56}" destId="{D20DEEF6-B5C8-4505-BB1E-EEBBB21C0DD8}" srcOrd="0" destOrd="0" presId="urn:microsoft.com/office/officeart/2005/8/layout/orgChart1"/>
    <dgm:cxn modelId="{C3DA9CCD-80EB-43D9-83C1-4DA0DCA9DF43}" type="presParOf" srcId="{CEBB2F8C-4B7C-4774-BE91-F45C906CAC56}" destId="{A149DCF2-B25E-4833-82CB-7EDED0C07647}" srcOrd="1" destOrd="0" presId="urn:microsoft.com/office/officeart/2005/8/layout/orgChart1"/>
    <dgm:cxn modelId="{2E4D6627-8AAA-4F68-8A8B-6D304EA37BE6}" type="presParOf" srcId="{5CE03D78-3F2F-499B-92D9-29EF8E530AF9}" destId="{B702E5C1-9C16-41F0-A847-FDB22DCEAD61}" srcOrd="1" destOrd="0" presId="urn:microsoft.com/office/officeart/2005/8/layout/orgChart1"/>
    <dgm:cxn modelId="{BDEF22B9-F9A9-40A8-8B15-DFD3C4D7A83F}" type="presParOf" srcId="{B702E5C1-9C16-41F0-A847-FDB22DCEAD61}" destId="{BCFCB5AA-9162-4ABF-819E-8739DE5487CB}" srcOrd="0" destOrd="0" presId="urn:microsoft.com/office/officeart/2005/8/layout/orgChart1"/>
    <dgm:cxn modelId="{90153FC8-F0FD-4693-9F8D-17B3E47D8036}" type="presParOf" srcId="{B702E5C1-9C16-41F0-A847-FDB22DCEAD61}" destId="{C3DBB17C-E711-4D5B-BB1F-60F5FD07E542}" srcOrd="1" destOrd="0" presId="urn:microsoft.com/office/officeart/2005/8/layout/orgChart1"/>
    <dgm:cxn modelId="{44C1A9DB-3EC2-4E4D-BB5A-EF67D56A67E2}" type="presParOf" srcId="{C3DBB17C-E711-4D5B-BB1F-60F5FD07E542}" destId="{0CC0DBC8-8110-4717-89B2-01A7BBAA0C61}" srcOrd="0" destOrd="0" presId="urn:microsoft.com/office/officeart/2005/8/layout/orgChart1"/>
    <dgm:cxn modelId="{C5543A57-6367-4336-980B-18CF1020F681}" type="presParOf" srcId="{0CC0DBC8-8110-4717-89B2-01A7BBAA0C61}" destId="{034BF0CE-8F8A-4E97-A33B-E69A474AFFBD}" srcOrd="0" destOrd="0" presId="urn:microsoft.com/office/officeart/2005/8/layout/orgChart1"/>
    <dgm:cxn modelId="{4C503055-ADAC-40CE-9BBB-9D05775D4498}" type="presParOf" srcId="{0CC0DBC8-8110-4717-89B2-01A7BBAA0C61}" destId="{AAC0D17E-3A04-44B3-A141-1F15EB733614}" srcOrd="1" destOrd="0" presId="urn:microsoft.com/office/officeart/2005/8/layout/orgChart1"/>
    <dgm:cxn modelId="{830850A2-25D5-4A9E-83E7-74F5D659702C}" type="presParOf" srcId="{C3DBB17C-E711-4D5B-BB1F-60F5FD07E542}" destId="{164620EE-6792-4992-B8F6-8138358C72E5}" srcOrd="1" destOrd="0" presId="urn:microsoft.com/office/officeart/2005/8/layout/orgChart1"/>
    <dgm:cxn modelId="{DFE20FD7-7D4F-4A34-A3C2-922B18D51901}" type="presParOf" srcId="{164620EE-6792-4992-B8F6-8138358C72E5}" destId="{52C960C5-5B78-4903-84CB-DF6B48BBC759}" srcOrd="0" destOrd="0" presId="urn:microsoft.com/office/officeart/2005/8/layout/orgChart1"/>
    <dgm:cxn modelId="{D7684F63-CFFE-4782-8F1B-47544C42E231}" type="presParOf" srcId="{164620EE-6792-4992-B8F6-8138358C72E5}" destId="{D3956555-8A6E-4D0A-9D39-2BFA736A76CA}" srcOrd="1" destOrd="0" presId="urn:microsoft.com/office/officeart/2005/8/layout/orgChart1"/>
    <dgm:cxn modelId="{D1CDDCFE-E3B2-4ACF-A77D-A67A01310A1F}" type="presParOf" srcId="{D3956555-8A6E-4D0A-9D39-2BFA736A76CA}" destId="{8BACECF2-0C28-4FCE-996A-EEC27E95344E}" srcOrd="0" destOrd="0" presId="urn:microsoft.com/office/officeart/2005/8/layout/orgChart1"/>
    <dgm:cxn modelId="{DDD1B915-7986-4E8E-AEB4-C0A045891414}" type="presParOf" srcId="{8BACECF2-0C28-4FCE-996A-EEC27E95344E}" destId="{66F4611A-20DC-446F-B484-27247F2CCA26}" srcOrd="0" destOrd="0" presId="urn:microsoft.com/office/officeart/2005/8/layout/orgChart1"/>
    <dgm:cxn modelId="{617643CF-A640-489A-BE91-444BE010E965}" type="presParOf" srcId="{8BACECF2-0C28-4FCE-996A-EEC27E95344E}" destId="{73E50DFE-CDDB-4A96-A9F3-EB0EF6F63538}" srcOrd="1" destOrd="0" presId="urn:microsoft.com/office/officeart/2005/8/layout/orgChart1"/>
    <dgm:cxn modelId="{BB573CF6-22F1-43C7-ABDB-A369A3E95AE1}" type="presParOf" srcId="{D3956555-8A6E-4D0A-9D39-2BFA736A76CA}" destId="{0925FFF4-B773-40A1-9CF8-4E6C43EB0F5E}" srcOrd="1" destOrd="0" presId="urn:microsoft.com/office/officeart/2005/8/layout/orgChart1"/>
    <dgm:cxn modelId="{29D8DD5B-76BB-4716-8B50-1970BBDFABFD}" type="presParOf" srcId="{D3956555-8A6E-4D0A-9D39-2BFA736A76CA}" destId="{6B3C81BD-7107-46B1-BCD3-A2389DB4C651}" srcOrd="2" destOrd="0" presId="urn:microsoft.com/office/officeart/2005/8/layout/orgChart1"/>
    <dgm:cxn modelId="{640290B5-8010-435D-A043-FF5AD9CE8FA6}" type="presParOf" srcId="{C3DBB17C-E711-4D5B-BB1F-60F5FD07E542}" destId="{6C276556-8979-4D29-88FF-622791891074}" srcOrd="2" destOrd="0" presId="urn:microsoft.com/office/officeart/2005/8/layout/orgChart1"/>
    <dgm:cxn modelId="{15CCFAE7-E1BB-48C0-AFE9-30782C2533E3}" type="presParOf" srcId="{5CE03D78-3F2F-499B-92D9-29EF8E530AF9}" destId="{7FF9420B-2BF4-43F6-8B58-CCA3DED466D5}" srcOrd="2" destOrd="0" presId="urn:microsoft.com/office/officeart/2005/8/layout/orgChart1"/>
    <dgm:cxn modelId="{DBC76A87-4007-42AD-9617-A9D00C65F3BF}" type="presParOf" srcId="{B7625915-FDDE-4F2A-A653-3DAAC61CFCEB}" destId="{BAF2846D-E80C-4513-954C-F393E191E91F}" srcOrd="2" destOrd="0" presId="urn:microsoft.com/office/officeart/2005/8/layout/orgChart1"/>
    <dgm:cxn modelId="{E6196EC6-138B-480E-AA1B-34E7EA2B69AD}" type="presParOf" srcId="{BAF2846D-E80C-4513-954C-F393E191E91F}" destId="{A42A56A4-CF2A-4523-9811-13A5C2666B6E}" srcOrd="0" destOrd="0" presId="urn:microsoft.com/office/officeart/2005/8/layout/orgChart1"/>
    <dgm:cxn modelId="{DD24B737-EB2C-4DD4-B849-A365737F3CCA}" type="presParOf" srcId="{BAF2846D-E80C-4513-954C-F393E191E91F}" destId="{1ED86966-5EDC-4804-AD1A-C688703C19D3}" srcOrd="1" destOrd="0" presId="urn:microsoft.com/office/officeart/2005/8/layout/orgChart1"/>
    <dgm:cxn modelId="{06A37770-41ED-4852-AAD8-7C40FCB2DE58}" type="presParOf" srcId="{1ED86966-5EDC-4804-AD1A-C688703C19D3}" destId="{4F32D2F9-5328-4315-8D1E-15C58968A255}" srcOrd="0" destOrd="0" presId="urn:microsoft.com/office/officeart/2005/8/layout/orgChart1"/>
    <dgm:cxn modelId="{932221B1-81F8-4141-A2A9-9AF3E66EA69D}" type="presParOf" srcId="{4F32D2F9-5328-4315-8D1E-15C58968A255}" destId="{545338E5-927D-42BB-B76A-BC16C8F9ECC9}" srcOrd="0" destOrd="0" presId="urn:microsoft.com/office/officeart/2005/8/layout/orgChart1"/>
    <dgm:cxn modelId="{0C1A5258-9E55-4781-9A58-9C9810F6617D}" type="presParOf" srcId="{4F32D2F9-5328-4315-8D1E-15C58968A255}" destId="{086EF0E3-B28D-4913-B383-A56E863CB7B7}" srcOrd="1" destOrd="0" presId="urn:microsoft.com/office/officeart/2005/8/layout/orgChart1"/>
    <dgm:cxn modelId="{F07CF079-DFF4-4D27-9B8E-4F7DB27B2300}" type="presParOf" srcId="{1ED86966-5EDC-4804-AD1A-C688703C19D3}" destId="{2A1EAE73-779D-43D6-8338-2DF9A258E27F}" srcOrd="1" destOrd="0" presId="urn:microsoft.com/office/officeart/2005/8/layout/orgChart1"/>
    <dgm:cxn modelId="{7843676D-F9F3-4F5B-8833-5D6A6F5A86A5}" type="presParOf" srcId="{2A1EAE73-779D-43D6-8338-2DF9A258E27F}" destId="{4BEDAA62-1A86-4C8C-973A-785900A316BC}" srcOrd="0" destOrd="0" presId="urn:microsoft.com/office/officeart/2005/8/layout/orgChart1"/>
    <dgm:cxn modelId="{DC7FBE8D-A37D-458B-B305-0C534B20D74B}" type="presParOf" srcId="{2A1EAE73-779D-43D6-8338-2DF9A258E27F}" destId="{9EAA231E-5C99-431C-B874-A43C5F666464}" srcOrd="1" destOrd="0" presId="urn:microsoft.com/office/officeart/2005/8/layout/orgChart1"/>
    <dgm:cxn modelId="{AFAC65F4-5A79-4748-9AE7-90C1509FA86B}" type="presParOf" srcId="{9EAA231E-5C99-431C-B874-A43C5F666464}" destId="{E7D3897D-3B0F-4742-B607-0115972B06BB}" srcOrd="0" destOrd="0" presId="urn:microsoft.com/office/officeart/2005/8/layout/orgChart1"/>
    <dgm:cxn modelId="{BE220C2D-949F-4EF6-A94A-72A749691A37}" type="presParOf" srcId="{E7D3897D-3B0F-4742-B607-0115972B06BB}" destId="{A5D3BD4C-5200-4B77-B48B-A7E15AF94E0C}" srcOrd="0" destOrd="0" presId="urn:microsoft.com/office/officeart/2005/8/layout/orgChart1"/>
    <dgm:cxn modelId="{81A683D8-ED66-4EEA-8A2E-97F11ED201CF}" type="presParOf" srcId="{E7D3897D-3B0F-4742-B607-0115972B06BB}" destId="{B7996840-C853-45EA-A76F-ADFBCFA4BA95}" srcOrd="1" destOrd="0" presId="urn:microsoft.com/office/officeart/2005/8/layout/orgChart1"/>
    <dgm:cxn modelId="{8474B49B-BA06-40AD-916A-E550CBB33349}" type="presParOf" srcId="{9EAA231E-5C99-431C-B874-A43C5F666464}" destId="{07A22012-5025-4A8E-903F-9B803B34197F}" srcOrd="1" destOrd="0" presId="urn:microsoft.com/office/officeart/2005/8/layout/orgChart1"/>
    <dgm:cxn modelId="{887FAB18-A4B1-4420-BC44-16F0C09EA08A}" type="presParOf" srcId="{9EAA231E-5C99-431C-B874-A43C5F666464}" destId="{B86AF2EF-D7DB-41B5-8EA0-C41499C218EE}" srcOrd="2" destOrd="0" presId="urn:microsoft.com/office/officeart/2005/8/layout/orgChart1"/>
    <dgm:cxn modelId="{5C29DC34-AEC9-4175-AE80-8A1659BF5FB4}" type="presParOf" srcId="{1ED86966-5EDC-4804-AD1A-C688703C19D3}" destId="{E39AC289-B4AC-4D0F-A11B-6AF4A33965A6}" srcOrd="2" destOrd="0" presId="urn:microsoft.com/office/officeart/2005/8/layout/orgChart1"/>
  </dgm:cxnLst>
  <dgm:bg/>
  <dgm:whole>
    <a:ln w="28575" cap="flat" cmpd="sng" algn="ctr">
      <a:noFill/>
      <a:prstDash val="solid"/>
      <a:round/>
      <a:headEnd type="none" w="med" len="med"/>
      <a:tailEnd type="none" w="med" len="med"/>
    </a:ln>
  </dgm:whole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Triángulo rectángulo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grpSp>
        <p:nvGrpSpPr>
          <p:cNvPr id="2" name="1 Grupo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6 Forma libre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7 Forma libre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10 Forma libre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11 Conector recto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D2E8716-75EE-497C-BB3D-1AFF4CC554A7}" type="datetimeFigureOut">
              <a:rPr lang="es-ES" smtClean="0"/>
              <a:pPr/>
              <a:t>22/05/2009</a:t>
            </a:fld>
            <a:endParaRPr lang="es-E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FB2DEB9-7945-4AEE-B453-BB514F484C7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2E8716-75EE-497C-BB3D-1AFF4CC554A7}" type="datetimeFigureOut">
              <a:rPr lang="es-ES" smtClean="0"/>
              <a:pPr/>
              <a:t>22/05/2009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B2DEB9-7945-4AEE-B453-BB514F484C7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2E8716-75EE-497C-BB3D-1AFF4CC554A7}" type="datetimeFigureOut">
              <a:rPr lang="es-ES" smtClean="0"/>
              <a:pPr/>
              <a:t>22/05/2009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B2DEB9-7945-4AEE-B453-BB514F484C7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2E8716-75EE-497C-BB3D-1AFF4CC554A7}" type="datetimeFigureOut">
              <a:rPr lang="es-ES" smtClean="0"/>
              <a:pPr/>
              <a:t>22/05/2009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B2DEB9-7945-4AEE-B453-BB514F484C7A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2E8716-75EE-497C-BB3D-1AFF4CC554A7}" type="datetimeFigureOut">
              <a:rPr lang="es-ES" smtClean="0"/>
              <a:pPr/>
              <a:t>22/05/2009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B2DEB9-7945-4AEE-B453-BB514F484C7A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7" name="6 Cheurón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7 Cheurón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2E8716-75EE-497C-BB3D-1AFF4CC554A7}" type="datetimeFigureOut">
              <a:rPr lang="es-ES" smtClean="0"/>
              <a:pPr/>
              <a:t>22/05/2009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B2DEB9-7945-4AEE-B453-BB514F484C7A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2E8716-75EE-497C-BB3D-1AFF4CC554A7}" type="datetimeFigureOut">
              <a:rPr lang="es-ES" smtClean="0"/>
              <a:pPr/>
              <a:t>22/05/2009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B2DEB9-7945-4AEE-B453-BB514F484C7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2E8716-75EE-497C-BB3D-1AFF4CC554A7}" type="datetimeFigureOut">
              <a:rPr lang="es-ES" smtClean="0"/>
              <a:pPr/>
              <a:t>22/05/2009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B2DEB9-7945-4AEE-B453-BB514F484C7A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2E8716-75EE-497C-BB3D-1AFF4CC554A7}" type="datetimeFigureOut">
              <a:rPr lang="es-ES" smtClean="0"/>
              <a:pPr/>
              <a:t>22/05/2009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B2DEB9-7945-4AEE-B453-BB514F484C7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AD2E8716-75EE-497C-BB3D-1AFF4CC554A7}" type="datetimeFigureOut">
              <a:rPr lang="es-ES" smtClean="0"/>
              <a:pPr/>
              <a:t>22/05/2009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B2DEB9-7945-4AEE-B453-BB514F484C7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D2E8716-75EE-497C-BB3D-1AFF4CC554A7}" type="datetimeFigureOut">
              <a:rPr lang="es-ES" smtClean="0"/>
              <a:pPr/>
              <a:t>22/05/2009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FB2DEB9-7945-4AEE-B453-BB514F484C7A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8 Forma libre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9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10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11 Cheurón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12 Cheurón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Forma libre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Forma libre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13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14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AD2E8716-75EE-497C-BB3D-1AFF4CC554A7}" type="datetimeFigureOut">
              <a:rPr lang="es-ES" smtClean="0"/>
              <a:pPr/>
              <a:t>22/05/2009</a:t>
            </a:fld>
            <a:endParaRPr lang="es-ES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FB2DEB9-7945-4AEE-B453-BB514F484C7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4014806" y="2857496"/>
            <a:ext cx="5129194" cy="1199704"/>
          </a:xfrm>
        </p:spPr>
        <p:txBody>
          <a:bodyPr>
            <a:normAutofit/>
          </a:bodyPr>
          <a:lstStyle/>
          <a:p>
            <a:pPr algn="l"/>
            <a:r>
              <a:rPr lang="es-ES" sz="2000" dirty="0" smtClean="0"/>
              <a:t>Trabajo realizado por:</a:t>
            </a:r>
          </a:p>
          <a:p>
            <a:pPr algn="l"/>
            <a:r>
              <a:rPr lang="es-ES" sz="2000" dirty="0" smtClean="0"/>
              <a:t>             - Mario Ruiz Arjona</a:t>
            </a:r>
          </a:p>
          <a:p>
            <a:pPr algn="l"/>
            <a:r>
              <a:rPr lang="es-ES" sz="2000" dirty="0" smtClean="0"/>
              <a:t>             - Antonio Hidalgo de la Cruz</a:t>
            </a:r>
            <a:endParaRPr lang="es-ES" sz="2000" dirty="0"/>
          </a:p>
        </p:txBody>
      </p:sp>
      <p:pic>
        <p:nvPicPr>
          <p:cNvPr id="4" name="3 Imagen" descr="copiador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2000240"/>
            <a:ext cx="2958999" cy="2928958"/>
          </a:xfrm>
          <a:prstGeom prst="rect">
            <a:avLst/>
          </a:prstGeom>
        </p:spPr>
      </p:pic>
      <p:pic>
        <p:nvPicPr>
          <p:cNvPr id="5" name="4 Imagen" descr="copyfax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1604" y="285728"/>
            <a:ext cx="6211395" cy="9286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 descr="copyfax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357166"/>
            <a:ext cx="4905375" cy="733425"/>
          </a:xfrm>
        </p:spPr>
      </p:pic>
      <p:sp>
        <p:nvSpPr>
          <p:cNvPr id="5" name="4 Rectángulo redondeado"/>
          <p:cNvSpPr/>
          <p:nvPr/>
        </p:nvSpPr>
        <p:spPr>
          <a:xfrm>
            <a:off x="3143240" y="1285860"/>
            <a:ext cx="2071702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5 CuadroTexto"/>
          <p:cNvSpPr txBox="1"/>
          <p:nvPr/>
        </p:nvSpPr>
        <p:spPr>
          <a:xfrm>
            <a:off x="3428992" y="1428736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Clientes</a:t>
            </a:r>
            <a:endParaRPr lang="es-ES" dirty="0"/>
          </a:p>
        </p:txBody>
      </p:sp>
      <p:sp>
        <p:nvSpPr>
          <p:cNvPr id="7" name="6 Rectángulo redondeado"/>
          <p:cNvSpPr/>
          <p:nvPr/>
        </p:nvSpPr>
        <p:spPr>
          <a:xfrm>
            <a:off x="3143240" y="2500306"/>
            <a:ext cx="2071702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7 CuadroTexto"/>
          <p:cNvSpPr txBox="1"/>
          <p:nvPr/>
        </p:nvSpPr>
        <p:spPr>
          <a:xfrm>
            <a:off x="3357554" y="2571744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Gerencia</a:t>
            </a:r>
            <a:endParaRPr lang="es-ES" dirty="0"/>
          </a:p>
        </p:txBody>
      </p:sp>
      <p:sp>
        <p:nvSpPr>
          <p:cNvPr id="9" name="8 Rectángulo redondeado"/>
          <p:cNvSpPr/>
          <p:nvPr/>
        </p:nvSpPr>
        <p:spPr>
          <a:xfrm>
            <a:off x="6643702" y="1857364"/>
            <a:ext cx="2071702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9 CuadroTexto"/>
          <p:cNvSpPr txBox="1"/>
          <p:nvPr/>
        </p:nvSpPr>
        <p:spPr>
          <a:xfrm>
            <a:off x="6715140" y="1928802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Administración</a:t>
            </a:r>
            <a:endParaRPr lang="es-ES" dirty="0"/>
          </a:p>
        </p:txBody>
      </p:sp>
      <p:sp>
        <p:nvSpPr>
          <p:cNvPr id="11" name="10 Rectángulo redondeado"/>
          <p:cNvSpPr/>
          <p:nvPr/>
        </p:nvSpPr>
        <p:spPr>
          <a:xfrm>
            <a:off x="5286380" y="3714752"/>
            <a:ext cx="2071702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11 CuadroTexto"/>
          <p:cNvSpPr txBox="1"/>
          <p:nvPr/>
        </p:nvSpPr>
        <p:spPr>
          <a:xfrm>
            <a:off x="5500694" y="3786190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S. Técnico</a:t>
            </a:r>
            <a:endParaRPr lang="es-ES" dirty="0"/>
          </a:p>
        </p:txBody>
      </p:sp>
      <p:sp>
        <p:nvSpPr>
          <p:cNvPr id="13" name="12 Rectángulo redondeado"/>
          <p:cNvSpPr/>
          <p:nvPr/>
        </p:nvSpPr>
        <p:spPr>
          <a:xfrm>
            <a:off x="928662" y="3714752"/>
            <a:ext cx="2071702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13 CuadroTexto"/>
          <p:cNvSpPr txBox="1"/>
          <p:nvPr/>
        </p:nvSpPr>
        <p:spPr>
          <a:xfrm>
            <a:off x="1214414" y="3857628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Ventas</a:t>
            </a:r>
            <a:endParaRPr lang="es-ES" dirty="0"/>
          </a:p>
        </p:txBody>
      </p:sp>
      <p:sp>
        <p:nvSpPr>
          <p:cNvPr id="15" name="14 Rectángulo redondeado"/>
          <p:cNvSpPr/>
          <p:nvPr/>
        </p:nvSpPr>
        <p:spPr>
          <a:xfrm>
            <a:off x="3000364" y="4857760"/>
            <a:ext cx="2071702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15 CuadroTexto"/>
          <p:cNvSpPr txBox="1"/>
          <p:nvPr/>
        </p:nvSpPr>
        <p:spPr>
          <a:xfrm>
            <a:off x="3143240" y="5000636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Logística</a:t>
            </a:r>
            <a:endParaRPr lang="es-ES" dirty="0"/>
          </a:p>
        </p:txBody>
      </p:sp>
      <p:sp>
        <p:nvSpPr>
          <p:cNvPr id="17" name="16 Rectángulo redondeado"/>
          <p:cNvSpPr/>
          <p:nvPr/>
        </p:nvSpPr>
        <p:spPr>
          <a:xfrm>
            <a:off x="5643570" y="5786454"/>
            <a:ext cx="2071702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17 CuadroTexto"/>
          <p:cNvSpPr txBox="1"/>
          <p:nvPr/>
        </p:nvSpPr>
        <p:spPr>
          <a:xfrm>
            <a:off x="5786446" y="5929330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Proveedores</a:t>
            </a:r>
            <a:endParaRPr lang="es-ES" dirty="0"/>
          </a:p>
        </p:txBody>
      </p:sp>
      <p:sp>
        <p:nvSpPr>
          <p:cNvPr id="20" name="19 CuadroTexto"/>
          <p:cNvSpPr txBox="1"/>
          <p:nvPr/>
        </p:nvSpPr>
        <p:spPr>
          <a:xfrm>
            <a:off x="5643570" y="714356"/>
            <a:ext cx="2857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err="1" smtClean="0"/>
              <a:t>Organigrafo</a:t>
            </a:r>
            <a:endParaRPr lang="es-ES" dirty="0" smtClean="0"/>
          </a:p>
        </p:txBody>
      </p:sp>
      <p:cxnSp>
        <p:nvCxnSpPr>
          <p:cNvPr id="31" name="30 Conector recto de flecha"/>
          <p:cNvCxnSpPr/>
          <p:nvPr/>
        </p:nvCxnSpPr>
        <p:spPr>
          <a:xfrm rot="5400000">
            <a:off x="3964777" y="2178835"/>
            <a:ext cx="500066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3" name="32 Conector angular"/>
          <p:cNvCxnSpPr>
            <a:stCxn id="11" idx="0"/>
            <a:endCxn id="5" idx="3"/>
          </p:cNvCxnSpPr>
          <p:nvPr/>
        </p:nvCxnSpPr>
        <p:spPr>
          <a:xfrm rot="16200000" flipV="1">
            <a:off x="4697017" y="2089537"/>
            <a:ext cx="2143140" cy="1107289"/>
          </a:xfrm>
          <a:prstGeom prst="bentConnector2">
            <a:avLst/>
          </a:prstGeom>
          <a:ln w="3810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6" name="32 Conector angular"/>
          <p:cNvCxnSpPr>
            <a:endCxn id="5" idx="1"/>
          </p:cNvCxnSpPr>
          <p:nvPr/>
        </p:nvCxnSpPr>
        <p:spPr>
          <a:xfrm rot="5400000" flipH="1" flipV="1">
            <a:off x="1553744" y="2053819"/>
            <a:ext cx="2071702" cy="1107289"/>
          </a:xfrm>
          <a:prstGeom prst="bentConnector2">
            <a:avLst/>
          </a:prstGeom>
          <a:ln w="3810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2" name="51 Conector angular"/>
          <p:cNvCxnSpPr>
            <a:stCxn id="7" idx="3"/>
            <a:endCxn id="9" idx="2"/>
          </p:cNvCxnSpPr>
          <p:nvPr/>
        </p:nvCxnSpPr>
        <p:spPr>
          <a:xfrm flipV="1">
            <a:off x="5214942" y="2428868"/>
            <a:ext cx="2464611" cy="357190"/>
          </a:xfrm>
          <a:prstGeom prst="bentConnector2">
            <a:avLst/>
          </a:prstGeom>
          <a:ln w="3810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4" name="53 Conector recto de flecha"/>
          <p:cNvCxnSpPr/>
          <p:nvPr/>
        </p:nvCxnSpPr>
        <p:spPr>
          <a:xfrm rot="10800000" flipV="1">
            <a:off x="2357422" y="3071810"/>
            <a:ext cx="1858976" cy="50006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6" name="55 Conector recto de flecha"/>
          <p:cNvCxnSpPr/>
          <p:nvPr/>
        </p:nvCxnSpPr>
        <p:spPr>
          <a:xfrm>
            <a:off x="4287836" y="3071810"/>
            <a:ext cx="1784362" cy="50006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9" name="58 Conector recto de flecha"/>
          <p:cNvCxnSpPr/>
          <p:nvPr/>
        </p:nvCxnSpPr>
        <p:spPr>
          <a:xfrm>
            <a:off x="2073258" y="4357694"/>
            <a:ext cx="1712924" cy="42862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1" name="60 Conector recto de flecha"/>
          <p:cNvCxnSpPr/>
          <p:nvPr/>
        </p:nvCxnSpPr>
        <p:spPr>
          <a:xfrm rot="10800000" flipV="1">
            <a:off x="4286248" y="4357694"/>
            <a:ext cx="2000264" cy="42862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3" name="62 Conector recto de flecha"/>
          <p:cNvCxnSpPr/>
          <p:nvPr/>
        </p:nvCxnSpPr>
        <p:spPr>
          <a:xfrm rot="10800000">
            <a:off x="5143504" y="5143512"/>
            <a:ext cx="1357322" cy="57150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7" name="66 Conector angular"/>
          <p:cNvCxnSpPr/>
          <p:nvPr/>
        </p:nvCxnSpPr>
        <p:spPr>
          <a:xfrm rot="5400000">
            <a:off x="6107917" y="3393281"/>
            <a:ext cx="3214710" cy="1285884"/>
          </a:xfrm>
          <a:prstGeom prst="bentConnector3">
            <a:avLst>
              <a:gd name="adj1" fmla="val 90960"/>
            </a:avLst>
          </a:prstGeom>
          <a:ln w="3810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9" name="78 Conector angular"/>
          <p:cNvCxnSpPr>
            <a:stCxn id="7" idx="1"/>
            <a:endCxn id="17" idx="1"/>
          </p:cNvCxnSpPr>
          <p:nvPr/>
        </p:nvCxnSpPr>
        <p:spPr>
          <a:xfrm rot="10800000" flipH="1" flipV="1">
            <a:off x="3143240" y="2786058"/>
            <a:ext cx="2500330" cy="3286148"/>
          </a:xfrm>
          <a:prstGeom prst="bentConnector3">
            <a:avLst>
              <a:gd name="adj1" fmla="val -96426"/>
            </a:avLst>
          </a:prstGeom>
          <a:ln w="3810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 descr="copyfax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357166"/>
            <a:ext cx="4905375" cy="733425"/>
          </a:xfrm>
        </p:spPr>
      </p:pic>
      <p:sp>
        <p:nvSpPr>
          <p:cNvPr id="8" name="7 CuadroTexto"/>
          <p:cNvSpPr txBox="1"/>
          <p:nvPr/>
        </p:nvSpPr>
        <p:spPr>
          <a:xfrm>
            <a:off x="5357818" y="714356"/>
            <a:ext cx="3571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Organigrama</a:t>
            </a:r>
            <a:endParaRPr lang="es-ES" dirty="0"/>
          </a:p>
        </p:txBody>
      </p:sp>
      <p:graphicFrame>
        <p:nvGraphicFramePr>
          <p:cNvPr id="5" name="4 Diagrama"/>
          <p:cNvGraphicFramePr/>
          <p:nvPr/>
        </p:nvGraphicFramePr>
        <p:xfrm>
          <a:off x="142844" y="0"/>
          <a:ext cx="8358246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9 Elipse"/>
          <p:cNvSpPr/>
          <p:nvPr/>
        </p:nvSpPr>
        <p:spPr>
          <a:xfrm>
            <a:off x="6143636" y="1357298"/>
            <a:ext cx="428628" cy="428628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8 CuadroTexto"/>
          <p:cNvSpPr txBox="1"/>
          <p:nvPr/>
        </p:nvSpPr>
        <p:spPr>
          <a:xfrm>
            <a:off x="6072198" y="1428736"/>
            <a:ext cx="5715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 smtClean="0"/>
              <a:t> 10</a:t>
            </a:r>
            <a:endParaRPr lang="es-ES" sz="1600" dirty="0"/>
          </a:p>
        </p:txBody>
      </p:sp>
      <p:sp>
        <p:nvSpPr>
          <p:cNvPr id="12" name="11 Triángulo isósceles"/>
          <p:cNvSpPr/>
          <p:nvPr/>
        </p:nvSpPr>
        <p:spPr>
          <a:xfrm>
            <a:off x="3857620" y="3500438"/>
            <a:ext cx="428628" cy="357190"/>
          </a:xfrm>
          <a:prstGeom prst="triangle">
            <a:avLst/>
          </a:prstGeom>
          <a:solidFill>
            <a:schemeClr val="accent3"/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12 CuadroTexto"/>
          <p:cNvSpPr txBox="1"/>
          <p:nvPr/>
        </p:nvSpPr>
        <p:spPr>
          <a:xfrm>
            <a:off x="3857620" y="3571876"/>
            <a:ext cx="500066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s-ES" dirty="0" smtClean="0"/>
              <a:t> 3</a:t>
            </a:r>
            <a:endParaRPr lang="es-ES" dirty="0"/>
          </a:p>
        </p:txBody>
      </p:sp>
      <p:sp>
        <p:nvSpPr>
          <p:cNvPr id="14" name="13 Triángulo isósceles"/>
          <p:cNvSpPr/>
          <p:nvPr/>
        </p:nvSpPr>
        <p:spPr>
          <a:xfrm>
            <a:off x="8572528" y="3500438"/>
            <a:ext cx="428628" cy="357190"/>
          </a:xfrm>
          <a:prstGeom prst="triangle">
            <a:avLst/>
          </a:prstGeom>
          <a:solidFill>
            <a:schemeClr val="accent3"/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15 CuadroTexto"/>
          <p:cNvSpPr txBox="1"/>
          <p:nvPr/>
        </p:nvSpPr>
        <p:spPr>
          <a:xfrm>
            <a:off x="8501090" y="3571876"/>
            <a:ext cx="500066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s-ES" dirty="0" smtClean="0"/>
              <a:t>  6</a:t>
            </a:r>
            <a:endParaRPr lang="es-ES" dirty="0"/>
          </a:p>
        </p:txBody>
      </p:sp>
      <p:sp>
        <p:nvSpPr>
          <p:cNvPr id="17" name="16 Elipse"/>
          <p:cNvSpPr/>
          <p:nvPr/>
        </p:nvSpPr>
        <p:spPr>
          <a:xfrm>
            <a:off x="642910" y="1643050"/>
            <a:ext cx="428628" cy="428628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17 CuadroTexto"/>
          <p:cNvSpPr txBox="1"/>
          <p:nvPr/>
        </p:nvSpPr>
        <p:spPr>
          <a:xfrm>
            <a:off x="1214414" y="1714488"/>
            <a:ext cx="15716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 err="1" smtClean="0">
                <a:latin typeface="Calibri" pitchFamily="34" charset="0"/>
                <a:cs typeface="Times New Roman" pitchFamily="18" charset="0"/>
              </a:rPr>
              <a:t>Span</a:t>
            </a:r>
            <a:r>
              <a:rPr lang="es-ES" sz="1600" dirty="0" smtClean="0">
                <a:latin typeface="Calibri" pitchFamily="34" charset="0"/>
                <a:cs typeface="Times New Roman" pitchFamily="18" charset="0"/>
              </a:rPr>
              <a:t> de control</a:t>
            </a:r>
            <a:endParaRPr lang="es-ES" sz="1600" dirty="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20" name="19 Triángulo isósceles"/>
          <p:cNvSpPr/>
          <p:nvPr/>
        </p:nvSpPr>
        <p:spPr>
          <a:xfrm>
            <a:off x="642910" y="2285992"/>
            <a:ext cx="428628" cy="357190"/>
          </a:xfrm>
          <a:prstGeom prst="triangle">
            <a:avLst/>
          </a:prstGeom>
          <a:solidFill>
            <a:schemeClr val="accent3"/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20 CuadroTexto"/>
          <p:cNvSpPr txBox="1"/>
          <p:nvPr/>
        </p:nvSpPr>
        <p:spPr>
          <a:xfrm>
            <a:off x="1285852" y="2357431"/>
            <a:ext cx="17859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 smtClean="0">
                <a:latin typeface="Calibri" pitchFamily="34" charset="0"/>
                <a:cs typeface="Times New Roman" pitchFamily="18" charset="0"/>
              </a:rPr>
              <a:t>Nº de posiciones</a:t>
            </a:r>
            <a:endParaRPr lang="es-ES" sz="1600" dirty="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22" name="21 Triángulo isósceles"/>
          <p:cNvSpPr/>
          <p:nvPr/>
        </p:nvSpPr>
        <p:spPr>
          <a:xfrm>
            <a:off x="8429652" y="5072074"/>
            <a:ext cx="428628" cy="357190"/>
          </a:xfrm>
          <a:prstGeom prst="triangle">
            <a:avLst/>
          </a:prstGeom>
          <a:solidFill>
            <a:schemeClr val="accent3"/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22 CuadroTexto"/>
          <p:cNvSpPr txBox="1"/>
          <p:nvPr/>
        </p:nvSpPr>
        <p:spPr>
          <a:xfrm>
            <a:off x="8501090" y="5143512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5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3 Marcador de contenido" descr="copyfax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357166"/>
            <a:ext cx="4905375" cy="733425"/>
          </a:xfrm>
        </p:spPr>
      </p:pic>
      <p:sp>
        <p:nvSpPr>
          <p:cNvPr id="20" name="19 CuadroTexto"/>
          <p:cNvSpPr txBox="1"/>
          <p:nvPr/>
        </p:nvSpPr>
        <p:spPr>
          <a:xfrm>
            <a:off x="5357818" y="714356"/>
            <a:ext cx="3571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Organigrama</a:t>
            </a:r>
            <a:endParaRPr lang="es-ES" dirty="0"/>
          </a:p>
        </p:txBody>
      </p:sp>
      <p:graphicFrame>
        <p:nvGraphicFramePr>
          <p:cNvPr id="21" name="20 Diagrama"/>
          <p:cNvGraphicFramePr/>
          <p:nvPr/>
        </p:nvGraphicFramePr>
        <p:xfrm>
          <a:off x="142844" y="0"/>
          <a:ext cx="8358246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35" name="34 Conector recto"/>
          <p:cNvCxnSpPr/>
          <p:nvPr/>
        </p:nvCxnSpPr>
        <p:spPr>
          <a:xfrm>
            <a:off x="0" y="4071942"/>
            <a:ext cx="9144000" cy="71438"/>
          </a:xfrm>
          <a:prstGeom prst="line">
            <a:avLst/>
          </a:prstGeom>
          <a:ln w="28575">
            <a:solidFill>
              <a:schemeClr val="tx1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35 CuadroTexto"/>
          <p:cNvSpPr txBox="1"/>
          <p:nvPr/>
        </p:nvSpPr>
        <p:spPr>
          <a:xfrm>
            <a:off x="214282" y="3500438"/>
            <a:ext cx="1571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cap="all" dirty="0" smtClean="0">
                <a:latin typeface="Calibri" pitchFamily="34" charset="0"/>
              </a:rPr>
              <a:t>Nivel 1</a:t>
            </a:r>
            <a:endParaRPr lang="es-ES" sz="2400" b="1" cap="all" dirty="0">
              <a:latin typeface="Calibri" pitchFamily="34" charset="0"/>
            </a:endParaRPr>
          </a:p>
        </p:txBody>
      </p:sp>
      <p:sp>
        <p:nvSpPr>
          <p:cNvPr id="38" name="37 CuadroTexto"/>
          <p:cNvSpPr txBox="1"/>
          <p:nvPr/>
        </p:nvSpPr>
        <p:spPr>
          <a:xfrm>
            <a:off x="500034" y="1428736"/>
            <a:ext cx="22860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latin typeface="Calibri" pitchFamily="34" charset="0"/>
              </a:rPr>
              <a:t>Departamentalización por PROCESOS</a:t>
            </a:r>
            <a:endParaRPr lang="es-ES" dirty="0" smtClean="0">
              <a:latin typeface="Calibri" pitchFamily="34" charset="0"/>
            </a:endParaRPr>
          </a:p>
        </p:txBody>
      </p:sp>
      <p:cxnSp>
        <p:nvCxnSpPr>
          <p:cNvPr id="42" name="41 Conector recto de flecha"/>
          <p:cNvCxnSpPr/>
          <p:nvPr/>
        </p:nvCxnSpPr>
        <p:spPr>
          <a:xfrm rot="16200000" flipH="1">
            <a:off x="1857357" y="2500304"/>
            <a:ext cx="1214442" cy="50006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4" name="43 Conector recto de flecha"/>
          <p:cNvCxnSpPr/>
          <p:nvPr/>
        </p:nvCxnSpPr>
        <p:spPr>
          <a:xfrm flipV="1">
            <a:off x="2214546" y="1500176"/>
            <a:ext cx="2286018" cy="3571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6" name="45 Conector recto de flecha"/>
          <p:cNvCxnSpPr/>
          <p:nvPr/>
        </p:nvCxnSpPr>
        <p:spPr>
          <a:xfrm>
            <a:off x="2214546" y="2000240"/>
            <a:ext cx="5429288" cy="128588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8" name="47 Conector recto de flecha"/>
          <p:cNvCxnSpPr/>
          <p:nvPr/>
        </p:nvCxnSpPr>
        <p:spPr>
          <a:xfrm>
            <a:off x="2214546" y="2071678"/>
            <a:ext cx="3857652" cy="135732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8" name="57 Conector recto de flecha"/>
          <p:cNvCxnSpPr/>
          <p:nvPr/>
        </p:nvCxnSpPr>
        <p:spPr>
          <a:xfrm>
            <a:off x="2214546" y="1928802"/>
            <a:ext cx="2000264" cy="1428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3 Marcador de contenido" descr="copyfax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357166"/>
            <a:ext cx="4905375" cy="733425"/>
          </a:xfrm>
        </p:spPr>
      </p:pic>
      <p:sp>
        <p:nvSpPr>
          <p:cNvPr id="6" name="5 CuadroTexto"/>
          <p:cNvSpPr txBox="1"/>
          <p:nvPr/>
        </p:nvSpPr>
        <p:spPr>
          <a:xfrm>
            <a:off x="5357818" y="714356"/>
            <a:ext cx="3571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Organigrama</a:t>
            </a:r>
            <a:endParaRPr lang="es-ES" dirty="0"/>
          </a:p>
        </p:txBody>
      </p:sp>
      <p:graphicFrame>
        <p:nvGraphicFramePr>
          <p:cNvPr id="7" name="6 Diagrama"/>
          <p:cNvGraphicFramePr/>
          <p:nvPr/>
        </p:nvGraphicFramePr>
        <p:xfrm>
          <a:off x="142844" y="0"/>
          <a:ext cx="8358246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1" name="20 CuadroTexto"/>
          <p:cNvSpPr txBox="1"/>
          <p:nvPr/>
        </p:nvSpPr>
        <p:spPr>
          <a:xfrm>
            <a:off x="928662" y="1500174"/>
            <a:ext cx="27146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latin typeface="Calibri" pitchFamily="34" charset="0"/>
              </a:rPr>
              <a:t>Posee autoridad funcional sobre:</a:t>
            </a:r>
            <a:endParaRPr lang="es-ES" dirty="0">
              <a:latin typeface="Calibri" pitchFamily="34" charset="0"/>
            </a:endParaRPr>
          </a:p>
        </p:txBody>
      </p:sp>
      <p:cxnSp>
        <p:nvCxnSpPr>
          <p:cNvPr id="22" name="21 Conector recto de flecha"/>
          <p:cNvCxnSpPr/>
          <p:nvPr/>
        </p:nvCxnSpPr>
        <p:spPr>
          <a:xfrm rot="10800000" flipV="1">
            <a:off x="2714610" y="2643182"/>
            <a:ext cx="2000266" cy="7143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23 Conector recto de flecha"/>
          <p:cNvCxnSpPr/>
          <p:nvPr/>
        </p:nvCxnSpPr>
        <p:spPr>
          <a:xfrm>
            <a:off x="4786314" y="2643182"/>
            <a:ext cx="1357322" cy="71438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25 Conector recto de flecha"/>
          <p:cNvCxnSpPr/>
          <p:nvPr/>
        </p:nvCxnSpPr>
        <p:spPr>
          <a:xfrm>
            <a:off x="4929190" y="2643182"/>
            <a:ext cx="2857520" cy="71438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s-ES" sz="2000" dirty="0" smtClean="0"/>
          </a:p>
          <a:p>
            <a:endParaRPr lang="es-ES" sz="1600" dirty="0" smtClean="0"/>
          </a:p>
          <a:p>
            <a:endParaRPr lang="es-ES" sz="1600" dirty="0" smtClean="0"/>
          </a:p>
          <a:p>
            <a:endParaRPr lang="es-ES" sz="1600" dirty="0" smtClean="0"/>
          </a:p>
          <a:p>
            <a:endParaRPr lang="es-ES" sz="1600" dirty="0" smtClean="0"/>
          </a:p>
          <a:p>
            <a:endParaRPr lang="es-ES" sz="1600" dirty="0" smtClean="0"/>
          </a:p>
          <a:p>
            <a:endParaRPr lang="es-ES" sz="1600" dirty="0" smtClean="0"/>
          </a:p>
          <a:p>
            <a:endParaRPr lang="es-ES" sz="1600" dirty="0" smtClean="0"/>
          </a:p>
          <a:p>
            <a:endParaRPr lang="es-ES" sz="1600" dirty="0" smtClean="0"/>
          </a:p>
          <a:p>
            <a:endParaRPr lang="es-ES" sz="1600" dirty="0" smtClean="0"/>
          </a:p>
          <a:p>
            <a:endParaRPr lang="es-ES" sz="1600" dirty="0" smtClean="0"/>
          </a:p>
          <a:p>
            <a:endParaRPr lang="es-ES" sz="1600" dirty="0" smtClean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     </a:t>
            </a:r>
            <a:endParaRPr lang="es-ES" dirty="0"/>
          </a:p>
        </p:txBody>
      </p:sp>
      <p:pic>
        <p:nvPicPr>
          <p:cNvPr id="4" name="3 Marcador de contenido" descr="copyfax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357166"/>
            <a:ext cx="4905375" cy="733425"/>
          </a:xfrm>
        </p:spPr>
      </p:pic>
      <p:sp>
        <p:nvSpPr>
          <p:cNvPr id="6" name="5 Llamada rectangular"/>
          <p:cNvSpPr/>
          <p:nvPr/>
        </p:nvSpPr>
        <p:spPr>
          <a:xfrm>
            <a:off x="3500430" y="1357298"/>
            <a:ext cx="1571636" cy="571504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dirty="0" smtClean="0"/>
              <a:t>   Misión</a:t>
            </a:r>
            <a:r>
              <a:rPr lang="es-ES" sz="2000" dirty="0" smtClean="0"/>
              <a:t>:</a:t>
            </a:r>
          </a:p>
        </p:txBody>
      </p:sp>
      <p:sp>
        <p:nvSpPr>
          <p:cNvPr id="7" name="6 Llamada rectangular"/>
          <p:cNvSpPr/>
          <p:nvPr/>
        </p:nvSpPr>
        <p:spPr>
          <a:xfrm>
            <a:off x="2285984" y="2500306"/>
            <a:ext cx="4143404" cy="500066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400" dirty="0" err="1" smtClean="0"/>
              <a:t>Copyfax</a:t>
            </a:r>
            <a:r>
              <a:rPr lang="es-ES" sz="1400" dirty="0" smtClean="0"/>
              <a:t> presta un servicio directo y muy personalizado.</a:t>
            </a:r>
          </a:p>
        </p:txBody>
      </p:sp>
      <p:sp>
        <p:nvSpPr>
          <p:cNvPr id="8" name="7 Llamada rectangular"/>
          <p:cNvSpPr/>
          <p:nvPr/>
        </p:nvSpPr>
        <p:spPr>
          <a:xfrm>
            <a:off x="500034" y="3929066"/>
            <a:ext cx="3357586" cy="1214446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400" dirty="0" smtClean="0"/>
              <a:t>Sus intervenciones se realizan en un plazo inferior a 24 horas con lo que sus clientes gozan de la rapidez y la calidad que ofrecen en la venta y  mantenimiento  de sus equipos.</a:t>
            </a:r>
          </a:p>
        </p:txBody>
      </p:sp>
      <p:pic>
        <p:nvPicPr>
          <p:cNvPr id="10" name="3 Marcador de contenido" descr="copyfax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357166"/>
            <a:ext cx="4905375" cy="733425"/>
          </a:xfrm>
          <a:prstGeom prst="rect">
            <a:avLst/>
          </a:prstGeom>
        </p:spPr>
      </p:pic>
      <p:sp>
        <p:nvSpPr>
          <p:cNvPr id="11" name="10 Llamada rectangular"/>
          <p:cNvSpPr/>
          <p:nvPr/>
        </p:nvSpPr>
        <p:spPr>
          <a:xfrm>
            <a:off x="4429124" y="3929066"/>
            <a:ext cx="4286280" cy="1214446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400" dirty="0" smtClean="0"/>
              <a:t>Este equipo lo compone copiadoras, fax, impresoras, maquinaria de oficina, suministros informáticos, y por supuesto su principal actividad, el mantenimiento de éstos.</a:t>
            </a:r>
          </a:p>
        </p:txBody>
      </p:sp>
      <p:sp>
        <p:nvSpPr>
          <p:cNvPr id="12" name="11 CuadroTexto"/>
          <p:cNvSpPr txBox="1"/>
          <p:nvPr/>
        </p:nvSpPr>
        <p:spPr>
          <a:xfrm>
            <a:off x="5500694" y="714356"/>
            <a:ext cx="3000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Misión, visión y objetivo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  <p:pic>
        <p:nvPicPr>
          <p:cNvPr id="4" name="3 Marcador de contenido" descr="copyfax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357166"/>
            <a:ext cx="4905375" cy="733425"/>
          </a:xfrm>
          <a:prstGeom prst="rect">
            <a:avLst/>
          </a:prstGeom>
        </p:spPr>
      </p:pic>
      <p:sp>
        <p:nvSpPr>
          <p:cNvPr id="5" name="4 Marcador de contenido"/>
          <p:cNvSpPr>
            <a:spLocks noGrp="1"/>
          </p:cNvSpPr>
          <p:nvPr>
            <p:ph idx="1"/>
          </p:nvPr>
        </p:nvSpPr>
        <p:spPr>
          <a:xfrm>
            <a:off x="3428992" y="1357298"/>
            <a:ext cx="1643074" cy="571504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>
              <a:buNone/>
            </a:pPr>
            <a:r>
              <a:rPr lang="es-ES" sz="1800" dirty="0" smtClean="0"/>
              <a:t>Visión</a:t>
            </a:r>
          </a:p>
        </p:txBody>
      </p:sp>
      <p:sp>
        <p:nvSpPr>
          <p:cNvPr id="6" name="4 Marcador de contenido"/>
          <p:cNvSpPr txBox="1">
            <a:spLocks/>
          </p:cNvSpPr>
          <p:nvPr/>
        </p:nvSpPr>
        <p:spPr>
          <a:xfrm>
            <a:off x="500034" y="2571744"/>
            <a:ext cx="2428892" cy="2643206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lang="es-ES" sz="1400" dirty="0" smtClean="0"/>
              <a:t>     Empresa de referencia en el sector, con gran reputación a nivel provincial. (Crecimiento en clientela, mayor presencia en medios de prensa locales…)</a:t>
            </a:r>
            <a:endParaRPr kumimoji="0" lang="es-ES" sz="1400" b="0" i="0" u="none" strike="noStrike" kern="1200" cap="none" spc="0" normalizeH="0" baseline="0" noProof="0" dirty="0" smtClean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4 Marcador de contenido"/>
          <p:cNvSpPr txBox="1">
            <a:spLocks/>
          </p:cNvSpPr>
          <p:nvPr/>
        </p:nvSpPr>
        <p:spPr>
          <a:xfrm>
            <a:off x="3714744" y="3429000"/>
            <a:ext cx="2000264" cy="2643206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lang="es-ES" sz="1400" dirty="0" smtClean="0"/>
              <a:t>    Crecimiento de la empresa en un 30 % ,en comparación con la situación actual, en un plazo no superior a 5 años</a:t>
            </a:r>
            <a:endParaRPr kumimoji="0" lang="es-ES" sz="1400" b="0" i="0" u="none" strike="noStrike" kern="1200" cap="none" spc="0" normalizeH="0" baseline="0" noProof="0" dirty="0" smtClean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4 Marcador de contenido"/>
          <p:cNvSpPr txBox="1">
            <a:spLocks/>
          </p:cNvSpPr>
          <p:nvPr/>
        </p:nvSpPr>
        <p:spPr>
          <a:xfrm>
            <a:off x="6215074" y="2643182"/>
            <a:ext cx="2286016" cy="2643206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 lnSpcReduction="10000"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lang="es-ES" sz="1400" dirty="0" smtClean="0"/>
              <a:t>    Obtener el mejor rendimiento posible en el sector manteniendo las actuales líneas de negocio e intentando permanecer como una organización formada por no más de 20 componentes</a:t>
            </a:r>
            <a:endParaRPr kumimoji="0" lang="es-ES" sz="1400" b="0" i="0" u="none" strike="noStrike" kern="1200" cap="none" spc="0" normalizeH="0" baseline="0" noProof="0" dirty="0" smtClean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5500694" y="714356"/>
            <a:ext cx="3000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Misión, visión y objetivo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 descr="copyfax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357166"/>
            <a:ext cx="4905375" cy="733425"/>
          </a:xfrm>
        </p:spPr>
      </p:pic>
      <p:cxnSp>
        <p:nvCxnSpPr>
          <p:cNvPr id="6" name="5 Conector recto"/>
          <p:cNvCxnSpPr/>
          <p:nvPr/>
        </p:nvCxnSpPr>
        <p:spPr>
          <a:xfrm>
            <a:off x="1000100" y="3714752"/>
            <a:ext cx="7715304" cy="1588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6 Llamada rectangular redondeada"/>
          <p:cNvSpPr/>
          <p:nvPr/>
        </p:nvSpPr>
        <p:spPr>
          <a:xfrm>
            <a:off x="571472" y="1428736"/>
            <a:ext cx="2071702" cy="1785950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7 CuadroTexto"/>
          <p:cNvSpPr txBox="1"/>
          <p:nvPr/>
        </p:nvSpPr>
        <p:spPr>
          <a:xfrm>
            <a:off x="714348" y="1571612"/>
            <a:ext cx="200026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1991. </a:t>
            </a:r>
          </a:p>
          <a:p>
            <a:r>
              <a:rPr lang="es-ES" dirty="0" smtClean="0"/>
              <a:t>Francisco Gil Sánchez funda Copyfax </a:t>
            </a:r>
          </a:p>
          <a:p>
            <a:r>
              <a:rPr lang="es-ES" dirty="0" smtClean="0"/>
              <a:t>Único socio</a:t>
            </a:r>
            <a:endParaRPr lang="es-ES" dirty="0"/>
          </a:p>
        </p:txBody>
      </p:sp>
      <p:sp>
        <p:nvSpPr>
          <p:cNvPr id="9" name="8 Llamada rectangular redondeada"/>
          <p:cNvSpPr/>
          <p:nvPr/>
        </p:nvSpPr>
        <p:spPr>
          <a:xfrm rot="10800000">
            <a:off x="1214414" y="4000504"/>
            <a:ext cx="2500330" cy="1571636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9 CuadroTexto"/>
          <p:cNvSpPr txBox="1"/>
          <p:nvPr/>
        </p:nvSpPr>
        <p:spPr>
          <a:xfrm>
            <a:off x="1285852" y="4071942"/>
            <a:ext cx="307183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1992.</a:t>
            </a:r>
          </a:p>
          <a:p>
            <a:r>
              <a:rPr lang="es-ES" dirty="0" smtClean="0"/>
              <a:t>Distribuidor oficial exclusivo de:</a:t>
            </a:r>
          </a:p>
          <a:p>
            <a:pPr>
              <a:buFontTx/>
              <a:buChar char="-"/>
            </a:pPr>
            <a:r>
              <a:rPr lang="es-ES" dirty="0" smtClean="0"/>
              <a:t>Sharp</a:t>
            </a:r>
          </a:p>
          <a:p>
            <a:pPr>
              <a:buFontTx/>
              <a:buChar char="-"/>
            </a:pPr>
            <a:r>
              <a:rPr lang="es-ES" dirty="0" err="1" smtClean="0"/>
              <a:t>Develop</a:t>
            </a:r>
            <a:endParaRPr lang="es-ES" dirty="0" smtClean="0"/>
          </a:p>
        </p:txBody>
      </p:sp>
      <p:sp>
        <p:nvSpPr>
          <p:cNvPr id="11" name="10 Llamada rectangular redondeada"/>
          <p:cNvSpPr/>
          <p:nvPr/>
        </p:nvSpPr>
        <p:spPr>
          <a:xfrm>
            <a:off x="4714876" y="1500174"/>
            <a:ext cx="2643206" cy="1785950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11 CuadroTexto"/>
          <p:cNvSpPr txBox="1"/>
          <p:nvPr/>
        </p:nvSpPr>
        <p:spPr>
          <a:xfrm>
            <a:off x="4857752" y="1643050"/>
            <a:ext cx="242889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1995.</a:t>
            </a:r>
          </a:p>
          <a:p>
            <a:r>
              <a:rPr lang="es-ES" dirty="0" smtClean="0"/>
              <a:t>Acuerdo de distribución de:</a:t>
            </a:r>
          </a:p>
          <a:p>
            <a:pPr>
              <a:buFontTx/>
              <a:buChar char="-"/>
            </a:pPr>
            <a:r>
              <a:rPr lang="es-ES" dirty="0" smtClean="0"/>
              <a:t>Brother</a:t>
            </a:r>
          </a:p>
          <a:p>
            <a:pPr>
              <a:buFontTx/>
              <a:buChar char="-"/>
            </a:pPr>
            <a:r>
              <a:rPr lang="es-ES" dirty="0" smtClean="0"/>
              <a:t> Minolta</a:t>
            </a:r>
          </a:p>
          <a:p>
            <a:endParaRPr lang="es-ES" dirty="0" smtClean="0"/>
          </a:p>
        </p:txBody>
      </p:sp>
      <p:sp>
        <p:nvSpPr>
          <p:cNvPr id="20" name="19 Llamada rectangular redondeada"/>
          <p:cNvSpPr/>
          <p:nvPr/>
        </p:nvSpPr>
        <p:spPr>
          <a:xfrm rot="10800000">
            <a:off x="5857884" y="4143380"/>
            <a:ext cx="2714644" cy="1714512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20 CuadroTexto"/>
          <p:cNvSpPr txBox="1"/>
          <p:nvPr/>
        </p:nvSpPr>
        <p:spPr>
          <a:xfrm>
            <a:off x="5857884" y="4214818"/>
            <a:ext cx="271464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1997.</a:t>
            </a:r>
          </a:p>
          <a:p>
            <a:r>
              <a:rPr lang="es-ES" dirty="0" smtClean="0"/>
              <a:t>Ampliación área de Servicio Técnico.</a:t>
            </a:r>
          </a:p>
          <a:p>
            <a:r>
              <a:rPr lang="es-ES" dirty="0" smtClean="0"/>
              <a:t>Contratación de 3 técnicos</a:t>
            </a:r>
          </a:p>
          <a:p>
            <a:endParaRPr lang="es-ES" dirty="0" smtClean="0"/>
          </a:p>
        </p:txBody>
      </p:sp>
      <p:sp>
        <p:nvSpPr>
          <p:cNvPr id="22" name="21 CuadroTexto"/>
          <p:cNvSpPr txBox="1"/>
          <p:nvPr/>
        </p:nvSpPr>
        <p:spPr>
          <a:xfrm>
            <a:off x="5643570" y="714356"/>
            <a:ext cx="2857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Historia de la empresa</a:t>
            </a:r>
            <a:endParaRPr lang="es-E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3 Conector recto"/>
          <p:cNvCxnSpPr/>
          <p:nvPr/>
        </p:nvCxnSpPr>
        <p:spPr>
          <a:xfrm>
            <a:off x="714348" y="3643314"/>
            <a:ext cx="7715304" cy="1588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6 Llamada rectangular redondeada"/>
          <p:cNvSpPr/>
          <p:nvPr/>
        </p:nvSpPr>
        <p:spPr>
          <a:xfrm rot="10800000">
            <a:off x="2000232" y="4071942"/>
            <a:ext cx="2214578" cy="1357322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7 CuadroTexto"/>
          <p:cNvSpPr txBox="1"/>
          <p:nvPr/>
        </p:nvSpPr>
        <p:spPr>
          <a:xfrm>
            <a:off x="2071670" y="4143380"/>
            <a:ext cx="21431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2004.</a:t>
            </a:r>
          </a:p>
          <a:p>
            <a:r>
              <a:rPr lang="es-ES" dirty="0" smtClean="0"/>
              <a:t>Traslado de sede</a:t>
            </a:r>
          </a:p>
          <a:p>
            <a:r>
              <a:rPr lang="es-ES" dirty="0" smtClean="0"/>
              <a:t>al Polígono las </a:t>
            </a:r>
          </a:p>
          <a:p>
            <a:r>
              <a:rPr lang="es-ES" dirty="0" smtClean="0"/>
              <a:t>Quemadas</a:t>
            </a:r>
            <a:endParaRPr lang="es-ES" dirty="0"/>
          </a:p>
        </p:txBody>
      </p:sp>
      <p:sp>
        <p:nvSpPr>
          <p:cNvPr id="9" name="8 Llamada rectangular redondeada"/>
          <p:cNvSpPr/>
          <p:nvPr/>
        </p:nvSpPr>
        <p:spPr>
          <a:xfrm>
            <a:off x="714348" y="1571612"/>
            <a:ext cx="2714644" cy="1643074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9 CuadroTexto"/>
          <p:cNvSpPr txBox="1"/>
          <p:nvPr/>
        </p:nvSpPr>
        <p:spPr>
          <a:xfrm>
            <a:off x="857224" y="1643050"/>
            <a:ext cx="271464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2000.</a:t>
            </a:r>
          </a:p>
          <a:p>
            <a:r>
              <a:rPr lang="es-ES" dirty="0" smtClean="0"/>
              <a:t>Entrada de un nuevo socio: </a:t>
            </a:r>
          </a:p>
          <a:p>
            <a:r>
              <a:rPr lang="es-ES" dirty="0" smtClean="0"/>
              <a:t>- María Cabezas, mujer de Francisco</a:t>
            </a:r>
          </a:p>
          <a:p>
            <a:endParaRPr lang="es-ES" dirty="0" smtClean="0"/>
          </a:p>
        </p:txBody>
      </p:sp>
      <p:sp>
        <p:nvSpPr>
          <p:cNvPr id="11" name="10 Llamada rectangular redondeada"/>
          <p:cNvSpPr/>
          <p:nvPr/>
        </p:nvSpPr>
        <p:spPr>
          <a:xfrm>
            <a:off x="4429124" y="1571612"/>
            <a:ext cx="2071702" cy="1571636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11 CuadroTexto"/>
          <p:cNvSpPr txBox="1"/>
          <p:nvPr/>
        </p:nvSpPr>
        <p:spPr>
          <a:xfrm>
            <a:off x="4500562" y="1643050"/>
            <a:ext cx="200026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2006.</a:t>
            </a:r>
          </a:p>
          <a:p>
            <a:r>
              <a:rPr lang="es-ES" dirty="0" smtClean="0"/>
              <a:t>Entrada en la empresa de Francisco Gil, hijo</a:t>
            </a:r>
          </a:p>
        </p:txBody>
      </p:sp>
      <p:sp>
        <p:nvSpPr>
          <p:cNvPr id="13" name="12 Llamada rectangular redondeada"/>
          <p:cNvSpPr/>
          <p:nvPr/>
        </p:nvSpPr>
        <p:spPr>
          <a:xfrm rot="10800000">
            <a:off x="5929322" y="4071942"/>
            <a:ext cx="2071702" cy="1428760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13 CuadroTexto"/>
          <p:cNvSpPr txBox="1"/>
          <p:nvPr/>
        </p:nvSpPr>
        <p:spPr>
          <a:xfrm>
            <a:off x="6000760" y="4143380"/>
            <a:ext cx="20002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2009.</a:t>
            </a:r>
          </a:p>
          <a:p>
            <a:r>
              <a:rPr lang="es-ES" dirty="0" smtClean="0"/>
              <a:t>Acuerdo de distribución con</a:t>
            </a:r>
          </a:p>
          <a:p>
            <a:r>
              <a:rPr lang="es-ES" dirty="0" smtClean="0"/>
              <a:t>Samsung</a:t>
            </a:r>
            <a:endParaRPr lang="es-ES" dirty="0"/>
          </a:p>
        </p:txBody>
      </p:sp>
      <p:pic>
        <p:nvPicPr>
          <p:cNvPr id="18" name="3 Marcador de contenido" descr="copyfax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357166"/>
            <a:ext cx="4905375" cy="733425"/>
          </a:xfrm>
        </p:spPr>
      </p:pic>
      <p:sp>
        <p:nvSpPr>
          <p:cNvPr id="20" name="19 CuadroTexto"/>
          <p:cNvSpPr txBox="1"/>
          <p:nvPr/>
        </p:nvSpPr>
        <p:spPr>
          <a:xfrm>
            <a:off x="5643570" y="714356"/>
            <a:ext cx="2857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Historia de la empresa</a:t>
            </a:r>
            <a:endParaRPr lang="es-E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 descr="copyfax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357166"/>
            <a:ext cx="4905375" cy="733425"/>
          </a:xfrm>
        </p:spPr>
      </p:pic>
      <p:sp>
        <p:nvSpPr>
          <p:cNvPr id="5" name="4 CuadroTexto"/>
          <p:cNvSpPr txBox="1"/>
          <p:nvPr/>
        </p:nvSpPr>
        <p:spPr>
          <a:xfrm>
            <a:off x="5643570" y="714356"/>
            <a:ext cx="2857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Principales actividades</a:t>
            </a:r>
            <a:endParaRPr lang="es-ES" dirty="0"/>
          </a:p>
        </p:txBody>
      </p:sp>
      <p:sp>
        <p:nvSpPr>
          <p:cNvPr id="6" name="5 CuadroTexto"/>
          <p:cNvSpPr txBox="1"/>
          <p:nvPr/>
        </p:nvSpPr>
        <p:spPr>
          <a:xfrm>
            <a:off x="785786" y="1214422"/>
            <a:ext cx="750099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Tx/>
              <a:buChar char="-"/>
            </a:pPr>
            <a:r>
              <a:rPr lang="es-ES" dirty="0" smtClean="0"/>
              <a:t>Cordobesa y Copiadoras de Fax es una empresa de servicios dentro del sector de la tecnología aplicada a la oficina. Su principal actividad se centra en la asistencia técnica, con un Servicio Técnico eficaz y muy cualificado.</a:t>
            </a:r>
          </a:p>
          <a:p>
            <a:pPr algn="just"/>
            <a:r>
              <a:rPr lang="es-ES" dirty="0" smtClean="0"/>
              <a:t>  </a:t>
            </a:r>
          </a:p>
          <a:p>
            <a:pPr algn="just"/>
            <a:r>
              <a:rPr lang="es-ES" dirty="0" smtClean="0"/>
              <a:t>- Copyfax </a:t>
            </a:r>
            <a:r>
              <a:rPr lang="es-ES" dirty="0" err="1" smtClean="0"/>
              <a:t>cor</a:t>
            </a:r>
            <a:r>
              <a:rPr lang="es-ES" dirty="0" smtClean="0"/>
              <a:t>, S.L. ofrece una amplia gama de productos y servicios, entre los cuales  podemos encontrar fotocopiadoras, fax, impresoras, equipos multifuncionales, registradoras, calculadoras, encuadernadoras, destructores de papel, contratos de mantenimiento, consumibles (papel, tóner, tinta para impresoras, etc...)</a:t>
            </a:r>
          </a:p>
          <a:p>
            <a:pPr algn="just"/>
            <a:endParaRPr lang="es-ES" dirty="0" smtClean="0"/>
          </a:p>
          <a:p>
            <a:pPr algn="just">
              <a:buFontTx/>
              <a:buChar char="-"/>
            </a:pPr>
            <a:r>
              <a:rPr lang="es-ES" dirty="0" smtClean="0"/>
              <a:t>Es distribuidor autorizado de marcas líderes del mercado como </a:t>
            </a:r>
            <a:r>
              <a:rPr lang="en-US" dirty="0" smtClean="0"/>
              <a:t>Konica Minolta, Develop, Sharp, Brother y Samsung.</a:t>
            </a:r>
          </a:p>
          <a:p>
            <a:pPr algn="just">
              <a:buFontTx/>
              <a:buChar char="-"/>
            </a:pPr>
            <a:endParaRPr lang="es-ES" dirty="0" smtClean="0"/>
          </a:p>
          <a:p>
            <a:pPr algn="just">
              <a:buFontTx/>
              <a:buChar char="-"/>
            </a:pPr>
            <a:r>
              <a:rPr lang="es-ES" dirty="0" smtClean="0"/>
              <a:t> Dispone de Servicio Técnico propio, para atender a sus clientes personalmente en un plazo inferior a 24 horas, ofreciendo soluciones rápidas y de calidad.</a:t>
            </a:r>
            <a:endParaRPr lang="es-E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rencia">
  <a:themeElements>
    <a:clrScheme name="Concurrencia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rencia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renci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273</TotalTime>
  <Words>573</Words>
  <Application>Microsoft Office PowerPoint</Application>
  <PresentationFormat>Presentación en pantalla (4:3)</PresentationFormat>
  <Paragraphs>123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1" baseType="lpstr">
      <vt:lpstr>Concurrencia</vt:lpstr>
      <vt:lpstr>Diapositiva 1</vt:lpstr>
      <vt:lpstr>Diapositiva 2</vt:lpstr>
      <vt:lpstr>Diapositiva 3</vt:lpstr>
      <vt:lpstr>Diapositiva 4</vt:lpstr>
      <vt:lpstr>     </vt:lpstr>
      <vt:lpstr> </vt:lpstr>
      <vt:lpstr>Diapositiva 7</vt:lpstr>
      <vt:lpstr>Diapositiva 8</vt:lpstr>
      <vt:lpstr>Diapositiva 9</vt:lpstr>
      <vt:lpstr>Diapositiva 10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pc</dc:creator>
  <cp:lastModifiedBy>pc</cp:lastModifiedBy>
  <cp:revision>23</cp:revision>
  <dcterms:created xsi:type="dcterms:W3CDTF">2009-05-02T09:20:44Z</dcterms:created>
  <dcterms:modified xsi:type="dcterms:W3CDTF">2009-05-22T16:56:44Z</dcterms:modified>
</cp:coreProperties>
</file>